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48" r:id="rId2"/>
    <p:sldMasterId id="2147483704" r:id="rId3"/>
    <p:sldMasterId id="2147483747" r:id="rId4"/>
    <p:sldMasterId id="2147483762" r:id="rId5"/>
  </p:sldMasterIdLst>
  <p:notesMasterIdLst>
    <p:notesMasterId r:id="rId18"/>
  </p:notesMasterIdLst>
  <p:handoutMasterIdLst>
    <p:handoutMasterId r:id="rId19"/>
  </p:handoutMasterIdLst>
  <p:sldIdLst>
    <p:sldId id="258" r:id="rId6"/>
    <p:sldId id="259" r:id="rId7"/>
    <p:sldId id="260" r:id="rId8"/>
    <p:sldId id="305" r:id="rId9"/>
    <p:sldId id="306" r:id="rId10"/>
    <p:sldId id="316" r:id="rId11"/>
    <p:sldId id="315" r:id="rId12"/>
    <p:sldId id="298" r:id="rId13"/>
    <p:sldId id="314" r:id="rId14"/>
    <p:sldId id="312" r:id="rId15"/>
    <p:sldId id="313" r:id="rId16"/>
    <p:sldId id="296" r:id="rId17"/>
  </p:sldIdLst>
  <p:sldSz cx="18286413" cy="10287000"/>
  <p:notesSz cx="6858000" cy="9144000"/>
  <p:photoAlbum/>
  <p:defaultTextStyle>
    <a:defPPr>
      <a:defRPr lang="ja-JP"/>
    </a:defPPr>
    <a:lvl1pPr marL="0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FF0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howGuides="1">
      <p:cViewPr varScale="1">
        <p:scale>
          <a:sx n="42" d="100"/>
          <a:sy n="42" d="100"/>
        </p:scale>
        <p:origin x="732" y="64"/>
      </p:cViewPr>
      <p:guideLst>
        <p:guide orient="horz" pos="3240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48198-A268-4A2C-A520-FBB84E35C3C2}" type="datetimeFigureOut">
              <a:rPr kumimoji="1" lang="ja-JP" altLang="en-US" smtClean="0"/>
              <a:t>2021/3/10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83ACB-D9F9-4ADF-A7FC-E9E289D744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6296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912F2-0011-47BA-B0C8-0509829BA6FB}" type="datetimeFigureOut">
              <a:rPr kumimoji="1" lang="ja-JP" altLang="en-US" smtClean="0"/>
              <a:t>2021/3/10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B2B19-2213-4B06-9122-430E4115A3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2602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914320" y="4063602"/>
            <a:ext cx="16457772" cy="1440161"/>
          </a:xfrm>
        </p:spPr>
        <p:txBody>
          <a:bodyPr anchor="b">
            <a:noAutofit/>
          </a:bodyPr>
          <a:lstStyle>
            <a:lvl1pPr algn="ctr">
              <a:defRPr sz="8000" kern="0" spc="2000" baseline="0"/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70757" y="5359747"/>
            <a:ext cx="16344898" cy="575841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2800" spc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970757" y="9463980"/>
            <a:ext cx="16344898" cy="575841"/>
          </a:xfrm>
        </p:spPr>
        <p:txBody>
          <a:bodyPr/>
          <a:lstStyle>
            <a:lvl1pPr algn="ctr">
              <a:spcBef>
                <a:spcPts val="0"/>
              </a:spcBef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Author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834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30368" y="5143500"/>
            <a:ext cx="1828641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881" y="890144"/>
            <a:ext cx="7344527" cy="502011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4" y="890144"/>
            <a:ext cx="7344527" cy="5020114"/>
          </a:xfrm>
          <a:prstGeom prst="rect">
            <a:avLst/>
          </a:prstGeom>
        </p:spPr>
      </p:pic>
      <p:sp>
        <p:nvSpPr>
          <p:cNvPr id="9" name="図プレースホルダー 8"/>
          <p:cNvSpPr>
            <a:spLocks noGrp="1"/>
          </p:cNvSpPr>
          <p:nvPr>
            <p:ph type="pic" sz="quarter" idx="10" hasCustomPrompt="1"/>
          </p:nvPr>
        </p:nvSpPr>
        <p:spPr>
          <a:xfrm>
            <a:off x="1077913" y="1111250"/>
            <a:ext cx="5617021" cy="3671888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11" hasCustomPrompt="1"/>
          </p:nvPr>
        </p:nvSpPr>
        <p:spPr>
          <a:xfrm>
            <a:off x="11488633" y="1111052"/>
            <a:ext cx="5617021" cy="3671888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366342" y="6799684"/>
            <a:ext cx="16201800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6000" spc="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862286" y="5791572"/>
            <a:ext cx="661574" cy="1728192"/>
            <a:chOff x="4012746" y="1615108"/>
            <a:chExt cx="661574" cy="1728192"/>
          </a:xfrm>
        </p:grpSpPr>
        <p:cxnSp>
          <p:nvCxnSpPr>
            <p:cNvPr id="14" name="直線コネクタ 13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366342" y="7735788"/>
            <a:ext cx="16201800" cy="194421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4462686" y="691694"/>
            <a:ext cx="8713511" cy="6130764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5419147" y="967036"/>
            <a:ext cx="6800589" cy="432048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316325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7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n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30368" y="5143500"/>
            <a:ext cx="1828641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54" y="511247"/>
            <a:ext cx="8568014" cy="5856389"/>
          </a:xfrm>
          <a:prstGeom prst="rect">
            <a:avLst/>
          </a:prstGeom>
        </p:spPr>
      </p:pic>
      <p:sp>
        <p:nvSpPr>
          <p:cNvPr id="10" name="図プレースホルダー 8"/>
          <p:cNvSpPr>
            <a:spLocks noGrp="1"/>
          </p:cNvSpPr>
          <p:nvPr>
            <p:ph type="pic" sz="quarter" idx="11" hasCustomPrompt="1"/>
          </p:nvPr>
        </p:nvSpPr>
        <p:spPr>
          <a:xfrm>
            <a:off x="5110758" y="764182"/>
            <a:ext cx="6696744" cy="4283569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366342" y="6799684"/>
            <a:ext cx="16201800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6000" spc="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862286" y="5791572"/>
            <a:ext cx="661574" cy="1728192"/>
            <a:chOff x="4012746" y="1615108"/>
            <a:chExt cx="661574" cy="1728192"/>
          </a:xfrm>
        </p:grpSpPr>
        <p:cxnSp>
          <p:nvCxnSpPr>
            <p:cNvPr id="14" name="直線コネクタ 13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366342" y="7735788"/>
            <a:ext cx="16201800" cy="194421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10" y="2388840"/>
            <a:ext cx="1812335" cy="376277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574" y="1112079"/>
            <a:ext cx="3556895" cy="5029200"/>
          </a:xfrm>
          <a:prstGeom prst="rect">
            <a:avLst/>
          </a:prstGeom>
        </p:spPr>
      </p:pic>
      <p:sp>
        <p:nvSpPr>
          <p:cNvPr id="18" name="図プレースホルダー 8"/>
          <p:cNvSpPr>
            <a:spLocks noGrp="1"/>
          </p:cNvSpPr>
          <p:nvPr>
            <p:ph type="pic" sz="quarter" idx="17" hasCustomPrompt="1"/>
          </p:nvPr>
        </p:nvSpPr>
        <p:spPr>
          <a:xfrm>
            <a:off x="3022526" y="2876155"/>
            <a:ext cx="1512168" cy="2771401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12722021" y="1615108"/>
            <a:ext cx="3024000" cy="4032448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349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7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20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8286413" cy="643964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1366342" y="7735788"/>
            <a:ext cx="16201800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6000" spc="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62286" y="6727676"/>
            <a:ext cx="661574" cy="1728192"/>
            <a:chOff x="4012746" y="1615108"/>
            <a:chExt cx="661574" cy="1728192"/>
          </a:xfrm>
        </p:grpSpPr>
        <p:cxnSp>
          <p:nvCxnSpPr>
            <p:cNvPr id="7" name="直線コネクタ 6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366342" y="8671892"/>
            <a:ext cx="16201800" cy="122413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0940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2413" cy="10286999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10007302" y="3805742"/>
            <a:ext cx="7632848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6000" spc="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9503246" y="2797630"/>
            <a:ext cx="661574" cy="1728192"/>
            <a:chOff x="4012746" y="1615108"/>
            <a:chExt cx="661574" cy="1728192"/>
          </a:xfrm>
        </p:grpSpPr>
        <p:cxnSp>
          <p:nvCxnSpPr>
            <p:cNvPr id="7" name="直線コネクタ 6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007302" y="4741846"/>
            <a:ext cx="7632848" cy="194421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12592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8286413" cy="10286999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4" name="タイトル 1"/>
          <p:cNvSpPr>
            <a:spLocks noGrp="1"/>
          </p:cNvSpPr>
          <p:nvPr>
            <p:ph type="title" hasCustomPrompt="1"/>
          </p:nvPr>
        </p:nvSpPr>
        <p:spPr>
          <a:xfrm>
            <a:off x="1006302" y="6871692"/>
            <a:ext cx="16201800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 spc="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06302" y="7807796"/>
            <a:ext cx="16201800" cy="194421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95796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00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186322" y="3919364"/>
            <a:ext cx="15913768" cy="864096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86322" y="4855468"/>
            <a:ext cx="15913768" cy="2088232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571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186322" y="3919364"/>
            <a:ext cx="730881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86322" y="4855468"/>
            <a:ext cx="7308812" cy="208823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755274" y="3919364"/>
            <a:ext cx="730881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755274" y="4855468"/>
            <a:ext cx="7308812" cy="208823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1866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allAtOnce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186322" y="2233267"/>
            <a:ext cx="15877764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86322" y="2983260"/>
            <a:ext cx="15877764" cy="1254049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186322" y="4579618"/>
            <a:ext cx="15877764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186322" y="5329611"/>
            <a:ext cx="15877764" cy="1254049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186322" y="6943700"/>
            <a:ext cx="15877764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186322" y="7693693"/>
            <a:ext cx="15877764" cy="1254049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876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allAtOnce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allAtOnce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862286" y="2470598"/>
            <a:ext cx="1552133" cy="1728192"/>
            <a:chOff x="7054974" y="1111052"/>
            <a:chExt cx="1552133" cy="1728192"/>
          </a:xfrm>
        </p:grpSpPr>
        <p:sp>
          <p:nvSpPr>
            <p:cNvPr id="16" name="テキスト ボックス 15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1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7" name="直線コネクタ 16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グループ化 17"/>
          <p:cNvGrpSpPr/>
          <p:nvPr userDrawn="1"/>
        </p:nvGrpSpPr>
        <p:grpSpPr>
          <a:xfrm>
            <a:off x="862286" y="4774854"/>
            <a:ext cx="1552133" cy="1728192"/>
            <a:chOff x="7054974" y="1111052"/>
            <a:chExt cx="1552133" cy="1728192"/>
          </a:xfrm>
        </p:grpSpPr>
        <p:sp>
          <p:nvSpPr>
            <p:cNvPr id="19" name="テキスト ボックス 18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20" name="直線コネクタ 19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グループ化 20"/>
          <p:cNvGrpSpPr/>
          <p:nvPr userDrawn="1"/>
        </p:nvGrpSpPr>
        <p:grpSpPr>
          <a:xfrm>
            <a:off x="862286" y="7079110"/>
            <a:ext cx="1552133" cy="1728192"/>
            <a:chOff x="7054974" y="1111052"/>
            <a:chExt cx="1552133" cy="1728192"/>
          </a:xfrm>
        </p:grpSpPr>
        <p:sp>
          <p:nvSpPr>
            <p:cNvPr id="22" name="テキスト ボックス 21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23" name="直線コネクタ 22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590478" y="2383554"/>
            <a:ext cx="14545616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590478" y="3160606"/>
            <a:ext cx="14545616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590478" y="4671145"/>
            <a:ext cx="14545616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590478" y="5448197"/>
            <a:ext cx="14545616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590478" y="6958736"/>
            <a:ext cx="14545616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2590478" y="7735788"/>
            <a:ext cx="14545616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3274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914320" y="4063602"/>
            <a:ext cx="16457772" cy="1440161"/>
          </a:xfrm>
        </p:spPr>
        <p:txBody>
          <a:bodyPr anchor="b">
            <a:noAutofit/>
          </a:bodyPr>
          <a:lstStyle>
            <a:lvl1pPr algn="ctr">
              <a:defRPr sz="8000" kern="0" spc="2000" baseline="0"/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70757" y="5359747"/>
            <a:ext cx="16344898" cy="575841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2800" spc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970757" y="8167836"/>
            <a:ext cx="16344898" cy="1871985"/>
          </a:xfrm>
        </p:spPr>
        <p:txBody>
          <a:bodyPr anchor="b"/>
          <a:lstStyle>
            <a:lvl1pPr algn="ctr">
              <a:spcBef>
                <a:spcPts val="0"/>
              </a:spcBef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Info</a:t>
            </a:r>
            <a:endParaRPr kumimoji="1" lang="ja-JP" altLang="en-US" dirty="0"/>
          </a:p>
        </p:txBody>
      </p:sp>
      <p:cxnSp>
        <p:nvCxnSpPr>
          <p:cNvPr id="12" name="直線コネクタ 11"/>
          <p:cNvCxnSpPr/>
          <p:nvPr userDrawn="1"/>
        </p:nvCxnSpPr>
        <p:spPr>
          <a:xfrm flipV="1">
            <a:off x="8813213" y="2263180"/>
            <a:ext cx="661574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 userDrawn="1"/>
        </p:nvCxnSpPr>
        <p:spPr>
          <a:xfrm flipV="1">
            <a:off x="8813213" y="2623220"/>
            <a:ext cx="661574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 flipV="1">
            <a:off x="8813213" y="2983260"/>
            <a:ext cx="661574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6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142206" y="2470598"/>
            <a:ext cx="1552133" cy="1728192"/>
            <a:chOff x="7054974" y="1111052"/>
            <a:chExt cx="1552133" cy="1728192"/>
          </a:xfrm>
        </p:grpSpPr>
        <p:sp>
          <p:nvSpPr>
            <p:cNvPr id="16" name="テキスト ボックス 15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1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7" name="直線コネクタ 16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グループ化 17"/>
          <p:cNvGrpSpPr/>
          <p:nvPr userDrawn="1"/>
        </p:nvGrpSpPr>
        <p:grpSpPr>
          <a:xfrm>
            <a:off x="142206" y="4774854"/>
            <a:ext cx="1552133" cy="1728192"/>
            <a:chOff x="7054974" y="1111052"/>
            <a:chExt cx="1552133" cy="1728192"/>
          </a:xfrm>
        </p:grpSpPr>
        <p:sp>
          <p:nvSpPr>
            <p:cNvPr id="19" name="テキスト ボックス 18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20" name="直線コネクタ 19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グループ化 20"/>
          <p:cNvGrpSpPr/>
          <p:nvPr userDrawn="1"/>
        </p:nvGrpSpPr>
        <p:grpSpPr>
          <a:xfrm>
            <a:off x="142206" y="7079110"/>
            <a:ext cx="1552133" cy="1728192"/>
            <a:chOff x="7054974" y="1111052"/>
            <a:chExt cx="1552133" cy="1728192"/>
          </a:xfrm>
        </p:grpSpPr>
        <p:sp>
          <p:nvSpPr>
            <p:cNvPr id="22" name="テキスト ボックス 21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23" name="直線コネクタ 22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870398" y="2263180"/>
            <a:ext cx="712879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870398" y="2983260"/>
            <a:ext cx="7128792" cy="133482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870398" y="4550771"/>
            <a:ext cx="712879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870398" y="5270851"/>
            <a:ext cx="7128792" cy="133482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870398" y="6838362"/>
            <a:ext cx="712879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870398" y="7558442"/>
            <a:ext cx="7128792" cy="133482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grpSp>
        <p:nvGrpSpPr>
          <p:cNvPr id="30" name="グループ化 29"/>
          <p:cNvGrpSpPr/>
          <p:nvPr userDrawn="1"/>
        </p:nvGrpSpPr>
        <p:grpSpPr>
          <a:xfrm>
            <a:off x="8639150" y="2470598"/>
            <a:ext cx="1552133" cy="1728192"/>
            <a:chOff x="7054974" y="1111052"/>
            <a:chExt cx="1552133" cy="1728192"/>
          </a:xfrm>
        </p:grpSpPr>
        <p:sp>
          <p:nvSpPr>
            <p:cNvPr id="31" name="テキスト ボックス 30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4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32" name="直線コネクタ 31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グループ化 32"/>
          <p:cNvGrpSpPr/>
          <p:nvPr userDrawn="1"/>
        </p:nvGrpSpPr>
        <p:grpSpPr>
          <a:xfrm>
            <a:off x="8639150" y="4774854"/>
            <a:ext cx="1552133" cy="1728192"/>
            <a:chOff x="7054974" y="1111052"/>
            <a:chExt cx="1552133" cy="1728192"/>
          </a:xfrm>
        </p:grpSpPr>
        <p:sp>
          <p:nvSpPr>
            <p:cNvPr id="34" name="テキスト ボックス 33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5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35" name="直線コネクタ 34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グループ化 35"/>
          <p:cNvGrpSpPr/>
          <p:nvPr userDrawn="1"/>
        </p:nvGrpSpPr>
        <p:grpSpPr>
          <a:xfrm>
            <a:off x="8639150" y="7079110"/>
            <a:ext cx="1552133" cy="1728192"/>
            <a:chOff x="7054974" y="1111052"/>
            <a:chExt cx="1552133" cy="1728192"/>
          </a:xfrm>
        </p:grpSpPr>
        <p:sp>
          <p:nvSpPr>
            <p:cNvPr id="37" name="テキスト ボックス 36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6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38" name="直線コネクタ 37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0367342" y="2263180"/>
            <a:ext cx="712879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0367342" y="2983260"/>
            <a:ext cx="7128792" cy="133482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367342" y="4550771"/>
            <a:ext cx="712879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0367342" y="5270851"/>
            <a:ext cx="7128792" cy="133482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0367342" y="6838362"/>
            <a:ext cx="712879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367342" y="7558442"/>
            <a:ext cx="7128792" cy="133482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8381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7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2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25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7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6478910" y="1831132"/>
            <a:ext cx="1552133" cy="1569660"/>
            <a:chOff x="7054974" y="1200132"/>
            <a:chExt cx="1552133" cy="1569660"/>
          </a:xfrm>
        </p:grpSpPr>
        <p:sp>
          <p:nvSpPr>
            <p:cNvPr id="16" name="テキスト ボックス 15"/>
            <p:cNvSpPr txBox="1"/>
            <p:nvPr userDrawn="1"/>
          </p:nvSpPr>
          <p:spPr>
            <a:xfrm>
              <a:off x="7054974" y="1200132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1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7" name="直線コネクタ 16"/>
            <p:cNvCxnSpPr/>
            <p:nvPr userDrawn="1"/>
          </p:nvCxnSpPr>
          <p:spPr>
            <a:xfrm flipV="1">
              <a:off x="8607107" y="1399084"/>
              <a:ext cx="0" cy="1296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207102" y="2047156"/>
            <a:ext cx="9289032" cy="1224136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  <p:grpSp>
        <p:nvGrpSpPr>
          <p:cNvPr id="34" name="グループ化 33"/>
          <p:cNvGrpSpPr/>
          <p:nvPr userDrawn="1"/>
        </p:nvGrpSpPr>
        <p:grpSpPr>
          <a:xfrm>
            <a:off x="6478910" y="3343300"/>
            <a:ext cx="1552133" cy="1569660"/>
            <a:chOff x="7054974" y="1248171"/>
            <a:chExt cx="1552133" cy="1569660"/>
          </a:xfrm>
        </p:grpSpPr>
        <p:sp>
          <p:nvSpPr>
            <p:cNvPr id="35" name="テキスト ボックス 34"/>
            <p:cNvSpPr txBox="1"/>
            <p:nvPr userDrawn="1"/>
          </p:nvSpPr>
          <p:spPr>
            <a:xfrm>
              <a:off x="7054974" y="1248171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36" name="直線コネクタ 35"/>
            <p:cNvCxnSpPr/>
            <p:nvPr userDrawn="1"/>
          </p:nvCxnSpPr>
          <p:spPr>
            <a:xfrm flipV="1">
              <a:off x="8607107" y="1399084"/>
              <a:ext cx="0" cy="1296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207102" y="3511285"/>
            <a:ext cx="9289032" cy="1224136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  <p:grpSp>
        <p:nvGrpSpPr>
          <p:cNvPr id="38" name="グループ化 37"/>
          <p:cNvGrpSpPr/>
          <p:nvPr userDrawn="1"/>
        </p:nvGrpSpPr>
        <p:grpSpPr>
          <a:xfrm>
            <a:off x="6478910" y="4855468"/>
            <a:ext cx="1552133" cy="1569660"/>
            <a:chOff x="7054974" y="1257783"/>
            <a:chExt cx="1552133" cy="1569660"/>
          </a:xfrm>
        </p:grpSpPr>
        <p:sp>
          <p:nvSpPr>
            <p:cNvPr id="39" name="テキスト ボックス 38"/>
            <p:cNvSpPr txBox="1"/>
            <p:nvPr userDrawn="1"/>
          </p:nvSpPr>
          <p:spPr>
            <a:xfrm>
              <a:off x="7054974" y="1257783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40" name="直線コネクタ 39"/>
            <p:cNvCxnSpPr/>
            <p:nvPr userDrawn="1"/>
          </p:nvCxnSpPr>
          <p:spPr>
            <a:xfrm flipV="1">
              <a:off x="8607107" y="1399084"/>
              <a:ext cx="0" cy="1296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207102" y="5013841"/>
            <a:ext cx="9289032" cy="1224136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  <p:grpSp>
        <p:nvGrpSpPr>
          <p:cNvPr id="42" name="グループ化 41"/>
          <p:cNvGrpSpPr/>
          <p:nvPr userDrawn="1"/>
        </p:nvGrpSpPr>
        <p:grpSpPr>
          <a:xfrm>
            <a:off x="6478910" y="6295628"/>
            <a:ext cx="1552133" cy="1569660"/>
            <a:chOff x="7054974" y="1202317"/>
            <a:chExt cx="1552133" cy="1569660"/>
          </a:xfrm>
        </p:grpSpPr>
        <p:sp>
          <p:nvSpPr>
            <p:cNvPr id="43" name="テキスト ボックス 42"/>
            <p:cNvSpPr txBox="1"/>
            <p:nvPr userDrawn="1"/>
          </p:nvSpPr>
          <p:spPr>
            <a:xfrm>
              <a:off x="7054974" y="1202317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4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44" name="直線コネクタ 43"/>
            <p:cNvCxnSpPr/>
            <p:nvPr userDrawn="1"/>
          </p:nvCxnSpPr>
          <p:spPr>
            <a:xfrm flipV="1">
              <a:off x="8607107" y="1399084"/>
              <a:ext cx="0" cy="1296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207102" y="6509467"/>
            <a:ext cx="9289032" cy="1224136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  <p:grpSp>
        <p:nvGrpSpPr>
          <p:cNvPr id="46" name="グループ化 45"/>
          <p:cNvGrpSpPr/>
          <p:nvPr userDrawn="1"/>
        </p:nvGrpSpPr>
        <p:grpSpPr>
          <a:xfrm>
            <a:off x="6478910" y="7879804"/>
            <a:ext cx="1552133" cy="1569660"/>
            <a:chOff x="7054974" y="1247810"/>
            <a:chExt cx="1552133" cy="1569660"/>
          </a:xfrm>
        </p:grpSpPr>
        <p:sp>
          <p:nvSpPr>
            <p:cNvPr id="47" name="テキスト ボックス 46"/>
            <p:cNvSpPr txBox="1"/>
            <p:nvPr userDrawn="1"/>
          </p:nvSpPr>
          <p:spPr>
            <a:xfrm>
              <a:off x="7054974" y="1247810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5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48" name="直線コネクタ 47"/>
            <p:cNvCxnSpPr/>
            <p:nvPr userDrawn="1"/>
          </p:nvCxnSpPr>
          <p:spPr>
            <a:xfrm flipV="1">
              <a:off x="8607107" y="1399084"/>
              <a:ext cx="0" cy="1296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8207102" y="8048150"/>
            <a:ext cx="9289032" cy="1224136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790278" y="3539384"/>
            <a:ext cx="6192688" cy="4124396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6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625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1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3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1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6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3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186322" y="2551212"/>
            <a:ext cx="730881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86322" y="3487316"/>
            <a:ext cx="7308812" cy="518457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755274" y="2551212"/>
            <a:ext cx="730881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755274" y="3487316"/>
            <a:ext cx="7308812" cy="518457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7199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allAtOnce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86322" y="2839244"/>
            <a:ext cx="15913768" cy="5616624"/>
          </a:xfrm>
        </p:spPr>
        <p:txBody>
          <a:bodyPr anchor="ctr">
            <a:noAutofit/>
          </a:bodyPr>
          <a:lstStyle>
            <a:lvl1pPr algn="l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1505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83" y="2047156"/>
            <a:ext cx="3468257" cy="7200800"/>
          </a:xfrm>
          <a:prstGeom prst="rect">
            <a:avLst/>
          </a:prstGeom>
        </p:spPr>
      </p:pic>
      <p:sp>
        <p:nvSpPr>
          <p:cNvPr id="9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766942" y="3919364"/>
            <a:ext cx="10333148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6766942" y="4639444"/>
            <a:ext cx="10333148" cy="280831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3038248" y="2983260"/>
            <a:ext cx="3008614" cy="5415505"/>
          </a:xfrm>
          <a:solidFill>
            <a:schemeClr val="tx1">
              <a:lumMod val="65000"/>
            </a:schemeClr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648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allAtOnce"/>
      <p:bldP spid="11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7919070" y="3990999"/>
            <a:ext cx="9181020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919070" y="4783460"/>
            <a:ext cx="9181020" cy="230425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790575" y="2262385"/>
            <a:ext cx="6911975" cy="6913563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787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/>
      <p:bldP spid="10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Sk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7919070" y="2263180"/>
            <a:ext cx="9181020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919070" y="3055641"/>
            <a:ext cx="9181020" cy="2159867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790575" y="2262385"/>
            <a:ext cx="6911975" cy="6913563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072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/>
      <p:bldP spid="10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790278" y="7591772"/>
            <a:ext cx="16633848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90278" y="8311852"/>
            <a:ext cx="16633848" cy="1152128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790575" y="2262385"/>
            <a:ext cx="16633551" cy="5185371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089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/>
      <p:bldP spid="1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790278" y="6799684"/>
            <a:ext cx="8136904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90278" y="7519764"/>
            <a:ext cx="8136904" cy="194421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790575" y="2262385"/>
            <a:ext cx="8136607" cy="4393283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359230" y="6800479"/>
            <a:ext cx="8136904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9359230" y="7520559"/>
            <a:ext cx="8136904" cy="194421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9359527" y="2263180"/>
            <a:ext cx="8136607" cy="4393283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78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/>
      <p:bldP spid="10" grpId="0" animBg="1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allAtOnce"/>
      <p:bldP spid="12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790574" y="2263178"/>
            <a:ext cx="3888135" cy="388813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46262" y="6367639"/>
            <a:ext cx="4392488" cy="648074"/>
          </a:xfrm>
          <a:noFill/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646262" y="6943702"/>
            <a:ext cx="4104456" cy="2304251"/>
          </a:xfrm>
          <a:noFill/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3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5038548" y="2263179"/>
            <a:ext cx="3888135" cy="388813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4894236" y="6367640"/>
            <a:ext cx="4392488" cy="648074"/>
          </a:xfrm>
          <a:noFill/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4894236" y="6943703"/>
            <a:ext cx="4104456" cy="2304251"/>
          </a:xfrm>
          <a:noFill/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6" name="図プレースホルダー 9"/>
          <p:cNvSpPr>
            <a:spLocks noGrp="1"/>
          </p:cNvSpPr>
          <p:nvPr>
            <p:ph type="pic" sz="quarter" idx="19" hasCustomPrompt="1"/>
          </p:nvPr>
        </p:nvSpPr>
        <p:spPr>
          <a:xfrm>
            <a:off x="9287814" y="2263180"/>
            <a:ext cx="3888135" cy="388813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143502" y="6367641"/>
            <a:ext cx="4392488" cy="648074"/>
          </a:xfrm>
          <a:noFill/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143502" y="6943704"/>
            <a:ext cx="4104456" cy="2304251"/>
          </a:xfrm>
          <a:noFill/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9" name="図プレースホルダー 9"/>
          <p:cNvSpPr>
            <a:spLocks noGrp="1"/>
          </p:cNvSpPr>
          <p:nvPr>
            <p:ph type="pic" sz="quarter" idx="22" hasCustomPrompt="1"/>
          </p:nvPr>
        </p:nvSpPr>
        <p:spPr>
          <a:xfrm>
            <a:off x="13535990" y="2263181"/>
            <a:ext cx="3888135" cy="388813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3391678" y="6367642"/>
            <a:ext cx="4392488" cy="648074"/>
          </a:xfrm>
          <a:noFill/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3391678" y="6943705"/>
            <a:ext cx="4104456" cy="2304251"/>
          </a:xfrm>
          <a:noFill/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8199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14" grpId="0" build="p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1078310" y="7735788"/>
            <a:ext cx="13557478" cy="1440161"/>
          </a:xfrm>
        </p:spPr>
        <p:txBody>
          <a:bodyPr anchor="b">
            <a:noAutofit/>
          </a:bodyPr>
          <a:lstStyle>
            <a:lvl1pPr algn="l">
              <a:defRPr sz="7200" kern="0" spc="2000" baseline="0"/>
            </a:lvl1pPr>
          </a:lstStyle>
          <a:p>
            <a:r>
              <a:rPr kumimoji="1" lang="en-US" altLang="ja-JP" dirty="0"/>
              <a:t>SECTION TITLE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78310" y="8959702"/>
            <a:ext cx="13464495" cy="575841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2800" spc="3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621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790575" y="2263179"/>
            <a:ext cx="3312370" cy="331237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4246662" y="2551213"/>
            <a:ext cx="4680520" cy="648074"/>
          </a:xfrm>
          <a:noFill/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4246662" y="3127276"/>
            <a:ext cx="4680520" cy="2304251"/>
          </a:xfrm>
          <a:noFill/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2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790278" y="5863580"/>
            <a:ext cx="3312370" cy="331237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6365" y="6151614"/>
            <a:ext cx="4680520" cy="648074"/>
          </a:xfrm>
          <a:noFill/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4246365" y="6727677"/>
            <a:ext cx="4680520" cy="2304251"/>
          </a:xfrm>
          <a:noFill/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5" name="図プレースホルダー 9"/>
          <p:cNvSpPr>
            <a:spLocks noGrp="1"/>
          </p:cNvSpPr>
          <p:nvPr>
            <p:ph type="pic" sz="quarter" idx="19" hasCustomPrompt="1"/>
          </p:nvPr>
        </p:nvSpPr>
        <p:spPr>
          <a:xfrm>
            <a:off x="9287519" y="2263179"/>
            <a:ext cx="3312370" cy="331237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2743606" y="2551213"/>
            <a:ext cx="4680520" cy="648074"/>
          </a:xfrm>
          <a:noFill/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2743606" y="3127276"/>
            <a:ext cx="4680520" cy="2304251"/>
          </a:xfrm>
          <a:noFill/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8" name="図プレースホルダー 9"/>
          <p:cNvSpPr>
            <a:spLocks noGrp="1"/>
          </p:cNvSpPr>
          <p:nvPr>
            <p:ph type="pic" sz="quarter" idx="22" hasCustomPrompt="1"/>
          </p:nvPr>
        </p:nvSpPr>
        <p:spPr>
          <a:xfrm>
            <a:off x="9287222" y="5863580"/>
            <a:ext cx="3312370" cy="331237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2743309" y="6151614"/>
            <a:ext cx="4680520" cy="648074"/>
          </a:xfrm>
          <a:noFill/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2743309" y="6727677"/>
            <a:ext cx="4680520" cy="2304251"/>
          </a:xfrm>
          <a:noFill/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0257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build="p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790278" y="2551210"/>
            <a:ext cx="5688632" cy="1296146"/>
          </a:xfrm>
          <a:noFill/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6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Item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6838950" y="2263181"/>
            <a:ext cx="10369152" cy="1872208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6622926" y="2263180"/>
            <a:ext cx="0" cy="1872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790278" y="4999482"/>
            <a:ext cx="5688632" cy="1296146"/>
          </a:xfrm>
          <a:noFill/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6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Item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838950" y="4711453"/>
            <a:ext cx="10369152" cy="1872208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cxnSp>
        <p:nvCxnSpPr>
          <p:cNvPr id="18" name="直線コネクタ 17"/>
          <p:cNvCxnSpPr/>
          <p:nvPr userDrawn="1"/>
        </p:nvCxnSpPr>
        <p:spPr>
          <a:xfrm>
            <a:off x="6622926" y="4711452"/>
            <a:ext cx="0" cy="1872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790278" y="7447753"/>
            <a:ext cx="5688632" cy="1296146"/>
          </a:xfrm>
          <a:noFill/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6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Item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6838950" y="7159724"/>
            <a:ext cx="10369152" cy="1872208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cxnSp>
        <p:nvCxnSpPr>
          <p:cNvPr id="21" name="直線コネクタ 20"/>
          <p:cNvCxnSpPr/>
          <p:nvPr userDrawn="1"/>
        </p:nvCxnSpPr>
        <p:spPr>
          <a:xfrm>
            <a:off x="6622926" y="7159723"/>
            <a:ext cx="0" cy="1872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64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808280" y="2551212"/>
            <a:ext cx="5454606" cy="2088234"/>
          </a:xfrm>
          <a:noFill/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6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Item Here</a:t>
            </a:r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087311" y="5071492"/>
            <a:ext cx="4896544" cy="338437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cxnSp>
        <p:nvCxnSpPr>
          <p:cNvPr id="14" name="直線コネクタ 13"/>
          <p:cNvCxnSpPr/>
          <p:nvPr userDrawn="1"/>
        </p:nvCxnSpPr>
        <p:spPr>
          <a:xfrm flipH="1">
            <a:off x="1087311" y="4927477"/>
            <a:ext cx="48965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388900" y="2551212"/>
            <a:ext cx="5454606" cy="2088234"/>
          </a:xfrm>
          <a:noFill/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6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Item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667931" y="5071492"/>
            <a:ext cx="4896544" cy="338437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cxnSp>
        <p:nvCxnSpPr>
          <p:cNvPr id="24" name="直線コネクタ 23"/>
          <p:cNvCxnSpPr/>
          <p:nvPr userDrawn="1"/>
        </p:nvCxnSpPr>
        <p:spPr>
          <a:xfrm flipH="1">
            <a:off x="6667931" y="4927477"/>
            <a:ext cx="48965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1969520" y="2551212"/>
            <a:ext cx="5454606" cy="2088234"/>
          </a:xfrm>
          <a:noFill/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6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Item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2248551" y="5071492"/>
            <a:ext cx="4896544" cy="338437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cxnSp>
        <p:nvCxnSpPr>
          <p:cNvPr id="27" name="直線コネクタ 26"/>
          <p:cNvCxnSpPr/>
          <p:nvPr userDrawn="1"/>
        </p:nvCxnSpPr>
        <p:spPr>
          <a:xfrm flipH="1">
            <a:off x="12248551" y="4927477"/>
            <a:ext cx="48965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50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86322" y="8383860"/>
            <a:ext cx="15913768" cy="129614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1438350" y="2263180"/>
            <a:ext cx="2952328" cy="604867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4552696" y="2263180"/>
            <a:ext cx="2952328" cy="604867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7667042" y="2263180"/>
            <a:ext cx="2952328" cy="604867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10781388" y="2263180"/>
            <a:ext cx="2952328" cy="604867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3" name="図プレースホルダー 9"/>
          <p:cNvSpPr>
            <a:spLocks noGrp="1"/>
          </p:cNvSpPr>
          <p:nvPr>
            <p:ph type="pic" sz="quarter" idx="19" hasCustomPrompt="1"/>
          </p:nvPr>
        </p:nvSpPr>
        <p:spPr>
          <a:xfrm>
            <a:off x="13895734" y="2263180"/>
            <a:ext cx="2952328" cy="604867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210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86322" y="8383860"/>
            <a:ext cx="15913768" cy="129614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1438350" y="2263180"/>
            <a:ext cx="3600400" cy="604867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5184000" y="2263180"/>
            <a:ext cx="6048000" cy="295232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11375454" y="2263180"/>
            <a:ext cx="5472608" cy="604867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4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5184000" y="5359524"/>
            <a:ext cx="6048000" cy="295232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861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animBg="1"/>
      <p:bldP spid="12" grpId="0" animBg="1"/>
      <p:bldP spid="14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5" name="山形 4"/>
          <p:cNvSpPr/>
          <p:nvPr userDrawn="1"/>
        </p:nvSpPr>
        <p:spPr>
          <a:xfrm>
            <a:off x="862286" y="3703340"/>
            <a:ext cx="4464496" cy="1091326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山形 7"/>
          <p:cNvSpPr/>
          <p:nvPr userDrawn="1"/>
        </p:nvSpPr>
        <p:spPr>
          <a:xfrm>
            <a:off x="4990480" y="3703340"/>
            <a:ext cx="4464496" cy="1091326"/>
          </a:xfrm>
          <a:prstGeom prst="chevron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山形 8"/>
          <p:cNvSpPr/>
          <p:nvPr userDrawn="1"/>
        </p:nvSpPr>
        <p:spPr>
          <a:xfrm>
            <a:off x="9118674" y="3692134"/>
            <a:ext cx="4464496" cy="1091326"/>
          </a:xfrm>
          <a:prstGeom prst="chevron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山形 9"/>
          <p:cNvSpPr/>
          <p:nvPr userDrawn="1"/>
        </p:nvSpPr>
        <p:spPr>
          <a:xfrm>
            <a:off x="13246869" y="3703340"/>
            <a:ext cx="4464496" cy="1091326"/>
          </a:xfrm>
          <a:prstGeom prst="chevron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438349" y="3811352"/>
            <a:ext cx="3169145" cy="864096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18270" y="4855468"/>
            <a:ext cx="4104456" cy="273630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3822932" y="3811352"/>
            <a:ext cx="3169145" cy="864096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543" y="3811352"/>
            <a:ext cx="3169145" cy="864096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9694737" y="3811352"/>
            <a:ext cx="3169145" cy="864096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4846729" y="4855468"/>
            <a:ext cx="4104456" cy="273630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8975188" y="4855468"/>
            <a:ext cx="4104456" cy="273630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3103646" y="4855468"/>
            <a:ext cx="4104456" cy="273630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148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/>
      <p:bldP spid="8" grpId="0" animBg="1"/>
      <p:bldP spid="9" grpId="0" animBg="1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366342" y="2623220"/>
            <a:ext cx="6120680" cy="612068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2117625" y="4148759"/>
            <a:ext cx="4618114" cy="461811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3022526" y="5935589"/>
            <a:ext cx="2808312" cy="28083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コネクタ 16"/>
          <p:cNvCxnSpPr/>
          <p:nvPr userDrawn="1"/>
        </p:nvCxnSpPr>
        <p:spPr>
          <a:xfrm flipV="1">
            <a:off x="9142413" y="2470598"/>
            <a:ext cx="0" cy="1728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318472" y="2383554"/>
            <a:ext cx="7961638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9318472" y="3160606"/>
            <a:ext cx="7961638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cxnSp>
        <p:nvCxnSpPr>
          <p:cNvPr id="21" name="直線コネクタ 20"/>
          <p:cNvCxnSpPr/>
          <p:nvPr userDrawn="1"/>
        </p:nvCxnSpPr>
        <p:spPr>
          <a:xfrm flipV="1">
            <a:off x="5974854" y="3334695"/>
            <a:ext cx="3167559" cy="440653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 userDrawn="1"/>
        </p:nvCxnSpPr>
        <p:spPr>
          <a:xfrm flipV="1">
            <a:off x="9145513" y="4726488"/>
            <a:ext cx="0" cy="1728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321572" y="4639444"/>
            <a:ext cx="7961638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321572" y="5416496"/>
            <a:ext cx="7961638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cxnSp>
        <p:nvCxnSpPr>
          <p:cNvPr id="26" name="直線コネクタ 20"/>
          <p:cNvCxnSpPr/>
          <p:nvPr userDrawn="1"/>
        </p:nvCxnSpPr>
        <p:spPr>
          <a:xfrm flipV="1">
            <a:off x="5977954" y="5590585"/>
            <a:ext cx="3167559" cy="440653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 userDrawn="1"/>
        </p:nvCxnSpPr>
        <p:spPr>
          <a:xfrm flipV="1">
            <a:off x="9142413" y="7030744"/>
            <a:ext cx="0" cy="1728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9318472" y="6943700"/>
            <a:ext cx="7961638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318472" y="7720752"/>
            <a:ext cx="7961638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cxnSp>
        <p:nvCxnSpPr>
          <p:cNvPr id="30" name="直線コネクタ 20"/>
          <p:cNvCxnSpPr/>
          <p:nvPr userDrawn="1"/>
        </p:nvCxnSpPr>
        <p:spPr>
          <a:xfrm>
            <a:off x="4750718" y="7339745"/>
            <a:ext cx="4391695" cy="55509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3022526" y="3029747"/>
            <a:ext cx="2736304" cy="81760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aseline="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Value</a:t>
            </a:r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3022526" y="4829947"/>
            <a:ext cx="2736304" cy="81760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aseline="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Value</a:t>
            </a:r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058530" y="6990187"/>
            <a:ext cx="2736304" cy="81760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aseline="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112430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/>
      <p:bldP spid="9" grpId="0" animBg="1"/>
      <p:bldP spid="10" grpId="0" animBg="1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cxnSp>
        <p:nvCxnSpPr>
          <p:cNvPr id="37" name="直線コネクタ 36"/>
          <p:cNvCxnSpPr/>
          <p:nvPr userDrawn="1"/>
        </p:nvCxnSpPr>
        <p:spPr>
          <a:xfrm flipV="1">
            <a:off x="12639555" y="2335188"/>
            <a:ext cx="0" cy="205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2815614" y="2390092"/>
            <a:ext cx="5040560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2815614" y="3167144"/>
            <a:ext cx="5040560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cxnSp>
        <p:nvCxnSpPr>
          <p:cNvPr id="40" name="直線コネクタ 39"/>
          <p:cNvCxnSpPr/>
          <p:nvPr userDrawn="1"/>
        </p:nvCxnSpPr>
        <p:spPr>
          <a:xfrm flipV="1">
            <a:off x="12629212" y="6943700"/>
            <a:ext cx="0" cy="205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2805271" y="7030744"/>
            <a:ext cx="5040560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2805271" y="7807796"/>
            <a:ext cx="5040560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cxnSp>
        <p:nvCxnSpPr>
          <p:cNvPr id="43" name="直線コネクタ 42"/>
          <p:cNvCxnSpPr/>
          <p:nvPr userDrawn="1"/>
        </p:nvCxnSpPr>
        <p:spPr>
          <a:xfrm flipV="1">
            <a:off x="5593114" y="2384184"/>
            <a:ext cx="0" cy="205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440581" y="2407196"/>
            <a:ext cx="5040560" cy="864096"/>
          </a:xfrm>
        </p:spPr>
        <p:txBody>
          <a:bodyPr anchor="b">
            <a:normAutofit/>
          </a:bodyPr>
          <a:lstStyle>
            <a:lvl1pPr algn="r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440581" y="3184248"/>
            <a:ext cx="5040560" cy="1224136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cxnSp>
        <p:nvCxnSpPr>
          <p:cNvPr id="46" name="直線コネクタ 45"/>
          <p:cNvCxnSpPr/>
          <p:nvPr userDrawn="1"/>
        </p:nvCxnSpPr>
        <p:spPr>
          <a:xfrm flipV="1">
            <a:off x="5582771" y="6943700"/>
            <a:ext cx="0" cy="205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430238" y="7047848"/>
            <a:ext cx="5040560" cy="864096"/>
          </a:xfrm>
        </p:spPr>
        <p:txBody>
          <a:bodyPr anchor="b">
            <a:normAutofit/>
          </a:bodyPr>
          <a:lstStyle>
            <a:lvl1pPr algn="r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430238" y="7824900"/>
            <a:ext cx="5040560" cy="1224136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791278" y="3701272"/>
            <a:ext cx="2014869" cy="722148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791278" y="7157656"/>
            <a:ext cx="2014869" cy="722148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5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334894" y="3703340"/>
            <a:ext cx="2014869" cy="722148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334894" y="7159724"/>
            <a:ext cx="2014869" cy="722148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cxnSp>
        <p:nvCxnSpPr>
          <p:cNvPr id="11" name="直線コネクタ 10"/>
          <p:cNvCxnSpPr>
            <a:stCxn id="49" idx="3"/>
          </p:cNvCxnSpPr>
          <p:nvPr userDrawn="1"/>
        </p:nvCxnSpPr>
        <p:spPr>
          <a:xfrm flipV="1">
            <a:off x="11806147" y="3358336"/>
            <a:ext cx="833408" cy="70401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10"/>
          <p:cNvCxnSpPr>
            <a:stCxn id="50" idx="3"/>
          </p:cNvCxnSpPr>
          <p:nvPr userDrawn="1"/>
        </p:nvCxnSpPr>
        <p:spPr>
          <a:xfrm>
            <a:off x="11806147" y="7518730"/>
            <a:ext cx="823065" cy="48025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10"/>
          <p:cNvCxnSpPr/>
          <p:nvPr userDrawn="1"/>
        </p:nvCxnSpPr>
        <p:spPr>
          <a:xfrm flipV="1">
            <a:off x="5593114" y="7518730"/>
            <a:ext cx="741780" cy="48025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>
            <a:stCxn id="51" idx="1"/>
          </p:cNvCxnSpPr>
          <p:nvPr userDrawn="1"/>
        </p:nvCxnSpPr>
        <p:spPr>
          <a:xfrm rot="10800000">
            <a:off x="5593114" y="3358336"/>
            <a:ext cx="741780" cy="70607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アーチ 30"/>
          <p:cNvSpPr/>
          <p:nvPr userDrawn="1"/>
        </p:nvSpPr>
        <p:spPr>
          <a:xfrm rot="5400000">
            <a:off x="5902846" y="2479203"/>
            <a:ext cx="6480720" cy="6480720"/>
          </a:xfrm>
          <a:prstGeom prst="blockArc">
            <a:avLst>
              <a:gd name="adj1" fmla="val 10800000"/>
              <a:gd name="adj2" fmla="val 16191525"/>
              <a:gd name="adj3" fmla="val 25571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10800000">
            <a:off x="5902846" y="2551211"/>
            <a:ext cx="6480720" cy="6480720"/>
          </a:xfrm>
          <a:prstGeom prst="blockArc">
            <a:avLst>
              <a:gd name="adj1" fmla="val 10800000"/>
              <a:gd name="adj2" fmla="val 16191525"/>
              <a:gd name="adj3" fmla="val 2557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6" name="アーチ 35"/>
          <p:cNvSpPr/>
          <p:nvPr userDrawn="1"/>
        </p:nvSpPr>
        <p:spPr>
          <a:xfrm rot="16200000">
            <a:off x="5830838" y="2551211"/>
            <a:ext cx="6480720" cy="6480720"/>
          </a:xfrm>
          <a:prstGeom prst="blockArc">
            <a:avLst>
              <a:gd name="adj1" fmla="val 10800000"/>
              <a:gd name="adj2" fmla="val 16191525"/>
              <a:gd name="adj3" fmla="val 2557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 userDrawn="1"/>
        </p:nvSpPr>
        <p:spPr>
          <a:xfrm>
            <a:off x="5830838" y="2479203"/>
            <a:ext cx="6480720" cy="6480720"/>
          </a:xfrm>
          <a:prstGeom prst="blockArc">
            <a:avLst>
              <a:gd name="adj1" fmla="val 10800000"/>
              <a:gd name="adj2" fmla="val 16191525"/>
              <a:gd name="adj3" fmla="val 2557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4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25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5" grpId="0" animBg="1"/>
      <p:bldP spid="36" grpId="0" animBg="1"/>
      <p:bldP spid="7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8" name="グラフ プレースホルダー 7"/>
          <p:cNvSpPr>
            <a:spLocks noGrp="1"/>
          </p:cNvSpPr>
          <p:nvPr>
            <p:ph type="chart" sz="quarter" idx="13" hasCustomPrompt="1"/>
          </p:nvPr>
        </p:nvSpPr>
        <p:spPr>
          <a:xfrm>
            <a:off x="790278" y="2191172"/>
            <a:ext cx="6985000" cy="698341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Graph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063086" y="2743594"/>
            <a:ext cx="9429948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063086" y="3520646"/>
            <a:ext cx="9429948" cy="201622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066186" y="5806608"/>
            <a:ext cx="9429948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066186" y="6583660"/>
            <a:ext cx="9429948" cy="201622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8317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8" name="グラフ プレースホルダー 7"/>
          <p:cNvSpPr>
            <a:spLocks noGrp="1"/>
          </p:cNvSpPr>
          <p:nvPr>
            <p:ph type="chart" sz="quarter" idx="13" hasCustomPrompt="1"/>
          </p:nvPr>
        </p:nvSpPr>
        <p:spPr>
          <a:xfrm>
            <a:off x="790278" y="2263181"/>
            <a:ext cx="16633848" cy="518457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Graph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90278" y="7591772"/>
            <a:ext cx="16633848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790278" y="8311852"/>
            <a:ext cx="16633848" cy="1152128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7253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allAtOnce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1078310" y="1111052"/>
            <a:ext cx="6192688" cy="2016224"/>
          </a:xfrm>
          <a:prstGeom prst="rect">
            <a:avLst/>
          </a:prstGeom>
        </p:spPr>
        <p:txBody>
          <a:bodyPr anchor="ctr"/>
          <a:lstStyle>
            <a:lvl1pPr algn="l">
              <a:defRPr sz="7200" spc="600" baseline="0"/>
            </a:lvl1pPr>
          </a:lstStyle>
          <a:p>
            <a:r>
              <a:rPr kumimoji="1" lang="en-US" altLang="ja-JP" dirty="0"/>
              <a:t>HISTORY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 userDrawn="1"/>
        </p:nvGrpSpPr>
        <p:grpSpPr>
          <a:xfrm>
            <a:off x="574254" y="462980"/>
            <a:ext cx="661574" cy="1728192"/>
            <a:chOff x="4012746" y="1615108"/>
            <a:chExt cx="661574" cy="1728192"/>
          </a:xfrm>
        </p:grpSpPr>
        <p:cxnSp>
          <p:nvCxnSpPr>
            <p:cNvPr id="5" name="直線コネクタ 4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直線コネクタ 8"/>
          <p:cNvCxnSpPr/>
          <p:nvPr userDrawn="1"/>
        </p:nvCxnSpPr>
        <p:spPr>
          <a:xfrm>
            <a:off x="9144000" y="0"/>
            <a:ext cx="0" cy="1028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8891972" y="1219064"/>
            <a:ext cx="504056" cy="504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9503246" y="823020"/>
            <a:ext cx="4176464" cy="12961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9999</a:t>
            </a:r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503246" y="1903140"/>
            <a:ext cx="8280920" cy="165618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8891972" y="4315408"/>
            <a:ext cx="504056" cy="504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589208" y="3919364"/>
            <a:ext cx="4176464" cy="1296144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80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9999</a:t>
            </a: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02246" y="4999484"/>
            <a:ext cx="8280920" cy="1656184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8891972" y="7339744"/>
            <a:ext cx="504056" cy="504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503246" y="6943700"/>
            <a:ext cx="4176464" cy="12961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9999</a:t>
            </a: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503246" y="8023820"/>
            <a:ext cx="8280920" cy="165618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8971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10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8" name="グラフ プレースホルダー 7"/>
          <p:cNvSpPr>
            <a:spLocks noGrp="1"/>
          </p:cNvSpPr>
          <p:nvPr>
            <p:ph type="chart" sz="quarter" idx="13" hasCustomPrompt="1"/>
          </p:nvPr>
        </p:nvSpPr>
        <p:spPr>
          <a:xfrm>
            <a:off x="790278" y="2191172"/>
            <a:ext cx="9433048" cy="698341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Graph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0367342" y="2983260"/>
            <a:ext cx="7125692" cy="2088232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367342" y="4984448"/>
            <a:ext cx="7125692" cy="339941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8073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allAtOnce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0" y="2362191"/>
            <a:ext cx="11985332" cy="6741749"/>
          </a:xfrm>
          <a:prstGeom prst="rect">
            <a:avLst/>
          </a:prstGeom>
        </p:spPr>
      </p:pic>
      <p:sp>
        <p:nvSpPr>
          <p:cNvPr id="7" name="涙形 6"/>
          <p:cNvSpPr/>
          <p:nvPr userDrawn="1"/>
        </p:nvSpPr>
        <p:spPr>
          <a:xfrm rot="8100000">
            <a:off x="1896976" y="4227059"/>
            <a:ext cx="370586" cy="370586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646262" y="2767236"/>
            <a:ext cx="2877220" cy="1416518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4" name="涙形 13"/>
          <p:cNvSpPr/>
          <p:nvPr userDrawn="1"/>
        </p:nvSpPr>
        <p:spPr>
          <a:xfrm rot="8100000">
            <a:off x="3286137" y="6732419"/>
            <a:ext cx="370586" cy="370586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35423" y="5272596"/>
            <a:ext cx="2877220" cy="1416518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6" name="涙形 15"/>
          <p:cNvSpPr/>
          <p:nvPr userDrawn="1"/>
        </p:nvSpPr>
        <p:spPr>
          <a:xfrm rot="8100000">
            <a:off x="6349623" y="6121606"/>
            <a:ext cx="370586" cy="370586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098909" y="4661783"/>
            <a:ext cx="2877220" cy="1416518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8" name="涙形 17"/>
          <p:cNvSpPr/>
          <p:nvPr userDrawn="1"/>
        </p:nvSpPr>
        <p:spPr>
          <a:xfrm rot="8100000">
            <a:off x="5977936" y="3734174"/>
            <a:ext cx="370586" cy="370586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4727222" y="2274351"/>
            <a:ext cx="2877220" cy="1416518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0" name="涙形 19"/>
          <p:cNvSpPr/>
          <p:nvPr userDrawn="1"/>
        </p:nvSpPr>
        <p:spPr>
          <a:xfrm rot="8100000">
            <a:off x="9291965" y="4148618"/>
            <a:ext cx="370586" cy="370586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8041251" y="2688795"/>
            <a:ext cx="2877220" cy="1416518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2" name="涙形 21"/>
          <p:cNvSpPr/>
          <p:nvPr userDrawn="1"/>
        </p:nvSpPr>
        <p:spPr>
          <a:xfrm rot="8100000">
            <a:off x="10539813" y="6994463"/>
            <a:ext cx="370586" cy="370586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289099" y="5534640"/>
            <a:ext cx="2877220" cy="1416518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2527582" y="2767236"/>
            <a:ext cx="5184576" cy="2077164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2527582" y="4757356"/>
            <a:ext cx="5184576" cy="35544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577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" decel="98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00"/>
                            </p:stCondLst>
                            <p:childTnLst>
                              <p:par>
                                <p:cTn id="22" presetID="2" presetClass="entr" presetSubtype="1" decel="98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00"/>
                            </p:stCondLst>
                            <p:childTnLst>
                              <p:par>
                                <p:cTn id="31" presetID="2" presetClass="entr" presetSubtype="1" decel="98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" presetClass="entr" presetSubtype="1" decel="98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100"/>
                            </p:stCondLst>
                            <p:childTnLst>
                              <p:par>
                                <p:cTn id="49" presetID="2" presetClass="entr" presetSubtype="1" decel="98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" presetClass="entr" presetSubtype="1" decel="98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9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1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914320" y="4063602"/>
            <a:ext cx="16457772" cy="1440161"/>
          </a:xfrm>
        </p:spPr>
        <p:txBody>
          <a:bodyPr anchor="b">
            <a:noAutofit/>
          </a:bodyPr>
          <a:lstStyle>
            <a:lvl1pPr algn="ctr">
              <a:defRPr sz="8000" kern="0" spc="2000" baseline="0"/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70757" y="5359747"/>
            <a:ext cx="16344898" cy="575841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2800" spc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970757" y="9463980"/>
            <a:ext cx="16344898" cy="575841"/>
          </a:xfrm>
        </p:spPr>
        <p:txBody>
          <a:bodyPr/>
          <a:lstStyle>
            <a:lvl1pPr algn="ctr">
              <a:spcBef>
                <a:spcPts val="0"/>
              </a:spcBef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Author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57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914320" y="4063602"/>
            <a:ext cx="16457772" cy="1440161"/>
          </a:xfrm>
        </p:spPr>
        <p:txBody>
          <a:bodyPr anchor="b">
            <a:noAutofit/>
          </a:bodyPr>
          <a:lstStyle>
            <a:lvl1pPr algn="ctr">
              <a:defRPr sz="8000" kern="0" spc="2000" baseline="0"/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70757" y="5359747"/>
            <a:ext cx="16344898" cy="575841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2800" spc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970757" y="8167836"/>
            <a:ext cx="16344898" cy="1871985"/>
          </a:xfrm>
        </p:spPr>
        <p:txBody>
          <a:bodyPr anchor="b"/>
          <a:lstStyle>
            <a:lvl1pPr algn="ctr">
              <a:spcBef>
                <a:spcPts val="0"/>
              </a:spcBef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Info</a:t>
            </a:r>
            <a:endParaRPr kumimoji="1" lang="ja-JP" altLang="en-US" dirty="0"/>
          </a:p>
        </p:txBody>
      </p:sp>
      <p:cxnSp>
        <p:nvCxnSpPr>
          <p:cNvPr id="12" name="直線コネクタ 11"/>
          <p:cNvCxnSpPr/>
          <p:nvPr userDrawn="1"/>
        </p:nvCxnSpPr>
        <p:spPr>
          <a:xfrm flipV="1">
            <a:off x="8813213" y="2263180"/>
            <a:ext cx="661574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 userDrawn="1"/>
        </p:nvCxnSpPr>
        <p:spPr>
          <a:xfrm flipV="1">
            <a:off x="8813213" y="2623220"/>
            <a:ext cx="661574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 flipV="1">
            <a:off x="8813213" y="2983260"/>
            <a:ext cx="661574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31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1078310" y="7735788"/>
            <a:ext cx="13557478" cy="1440161"/>
          </a:xfrm>
        </p:spPr>
        <p:txBody>
          <a:bodyPr anchor="b">
            <a:noAutofit/>
          </a:bodyPr>
          <a:lstStyle>
            <a:lvl1pPr algn="l">
              <a:defRPr sz="7200" kern="0" spc="2000" baseline="0"/>
            </a:lvl1pPr>
          </a:lstStyle>
          <a:p>
            <a:r>
              <a:rPr kumimoji="1" lang="en-US" altLang="ja-JP" dirty="0"/>
              <a:t>SECTION TITLE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78310" y="8959702"/>
            <a:ext cx="13464495" cy="575841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2800" spc="3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191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1078310" y="1111052"/>
            <a:ext cx="6192688" cy="2016224"/>
          </a:xfrm>
          <a:prstGeom prst="rect">
            <a:avLst/>
          </a:prstGeom>
        </p:spPr>
        <p:txBody>
          <a:bodyPr anchor="ctr"/>
          <a:lstStyle>
            <a:lvl1pPr algn="l">
              <a:defRPr sz="7200" spc="600" baseline="0"/>
            </a:lvl1pPr>
          </a:lstStyle>
          <a:p>
            <a:r>
              <a:rPr kumimoji="1" lang="en-US" altLang="ja-JP" dirty="0"/>
              <a:t>HISTORY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 userDrawn="1"/>
        </p:nvGrpSpPr>
        <p:grpSpPr>
          <a:xfrm>
            <a:off x="574254" y="462980"/>
            <a:ext cx="661574" cy="1728192"/>
            <a:chOff x="4012746" y="1615108"/>
            <a:chExt cx="661574" cy="1728192"/>
          </a:xfrm>
        </p:grpSpPr>
        <p:cxnSp>
          <p:nvCxnSpPr>
            <p:cNvPr id="5" name="直線コネクタ 4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直線コネクタ 8"/>
          <p:cNvCxnSpPr/>
          <p:nvPr userDrawn="1"/>
        </p:nvCxnSpPr>
        <p:spPr>
          <a:xfrm>
            <a:off x="9144000" y="0"/>
            <a:ext cx="0" cy="1028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8891972" y="1219064"/>
            <a:ext cx="504056" cy="504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9503246" y="823020"/>
            <a:ext cx="4176464" cy="12961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9999</a:t>
            </a:r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503246" y="1903140"/>
            <a:ext cx="8280920" cy="165618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8891972" y="4315408"/>
            <a:ext cx="504056" cy="504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589208" y="3919364"/>
            <a:ext cx="4176464" cy="1296144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80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9999</a:t>
            </a: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02246" y="4999484"/>
            <a:ext cx="8280920" cy="1656184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8891972" y="7339744"/>
            <a:ext cx="504056" cy="504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503246" y="6943700"/>
            <a:ext cx="4176464" cy="12961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9999</a:t>
            </a: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503246" y="8023820"/>
            <a:ext cx="8280920" cy="165618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6653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10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コネクタ 8"/>
          <p:cNvCxnSpPr/>
          <p:nvPr userDrawn="1"/>
        </p:nvCxnSpPr>
        <p:spPr>
          <a:xfrm>
            <a:off x="9144000" y="0"/>
            <a:ext cx="0" cy="1028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円/楕円 15"/>
          <p:cNvSpPr/>
          <p:nvPr userDrawn="1"/>
        </p:nvSpPr>
        <p:spPr>
          <a:xfrm>
            <a:off x="8891972" y="1219064"/>
            <a:ext cx="504056" cy="504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589208" y="823020"/>
            <a:ext cx="4176464" cy="1296144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80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9999</a:t>
            </a: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02246" y="1903140"/>
            <a:ext cx="8280920" cy="1656184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8891972" y="4243400"/>
            <a:ext cx="504056" cy="504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503246" y="3847356"/>
            <a:ext cx="4176464" cy="12961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9999</a:t>
            </a: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503246" y="4927476"/>
            <a:ext cx="8280920" cy="165618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2" name="円/楕円 21"/>
          <p:cNvSpPr/>
          <p:nvPr userDrawn="1"/>
        </p:nvSpPr>
        <p:spPr>
          <a:xfrm>
            <a:off x="8891972" y="7339744"/>
            <a:ext cx="504056" cy="504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4589208" y="6943700"/>
            <a:ext cx="4176464" cy="1296144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80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9999</a:t>
            </a:r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02246" y="8023820"/>
            <a:ext cx="8280920" cy="1656184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0009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00"/>
                            </p:stCondLst>
                            <p:childTnLst>
                              <p:par>
                                <p:cTn id="3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142503" y="175245"/>
            <a:ext cx="3888135" cy="388813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4174951" y="174948"/>
            <a:ext cx="8856687" cy="388813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142206" y="4207396"/>
            <a:ext cx="6480720" cy="590465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6766942" y="4207396"/>
            <a:ext cx="2880320" cy="295232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3" name="図プレースホルダー 9"/>
          <p:cNvSpPr>
            <a:spLocks noGrp="1"/>
          </p:cNvSpPr>
          <p:nvPr>
            <p:ph type="pic" sz="quarter" idx="19" hasCustomPrompt="1"/>
          </p:nvPr>
        </p:nvSpPr>
        <p:spPr>
          <a:xfrm>
            <a:off x="6766942" y="7303740"/>
            <a:ext cx="11377264" cy="280831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4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13175654" y="174948"/>
            <a:ext cx="4968552" cy="388813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863286" y="4423420"/>
            <a:ext cx="8280920" cy="1368152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7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9863286" y="5647556"/>
            <a:ext cx="8280920" cy="129614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9685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078310" y="4128411"/>
            <a:ext cx="6192688" cy="2016224"/>
          </a:xfrm>
          <a:prstGeom prst="rect">
            <a:avLst/>
          </a:prstGeom>
        </p:spPr>
        <p:txBody>
          <a:bodyPr anchor="ctr"/>
          <a:lstStyle>
            <a:lvl1pPr algn="l">
              <a:defRPr sz="7200" spc="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6838950" y="1263127"/>
            <a:ext cx="1552133" cy="1728192"/>
            <a:chOff x="7054974" y="1111052"/>
            <a:chExt cx="1552133" cy="1728192"/>
          </a:xfrm>
        </p:grpSpPr>
        <p:sp>
          <p:nvSpPr>
            <p:cNvPr id="5" name="テキスト ボックス 4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1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8" name="直線コネクタ 7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グループ化 13"/>
          <p:cNvGrpSpPr/>
          <p:nvPr userDrawn="1"/>
        </p:nvGrpSpPr>
        <p:grpSpPr>
          <a:xfrm>
            <a:off x="6838950" y="3351359"/>
            <a:ext cx="1552133" cy="1728192"/>
            <a:chOff x="7054974" y="1111052"/>
            <a:chExt cx="1552133" cy="1728192"/>
          </a:xfrm>
        </p:grpSpPr>
        <p:sp>
          <p:nvSpPr>
            <p:cNvPr id="15" name="テキスト ボックス 14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6" name="直線コネクタ 15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グループ化 16"/>
          <p:cNvGrpSpPr/>
          <p:nvPr userDrawn="1"/>
        </p:nvGrpSpPr>
        <p:grpSpPr>
          <a:xfrm>
            <a:off x="6838950" y="5439591"/>
            <a:ext cx="1552133" cy="1728192"/>
            <a:chOff x="7054974" y="1111052"/>
            <a:chExt cx="1552133" cy="1728192"/>
          </a:xfrm>
        </p:grpSpPr>
        <p:sp>
          <p:nvSpPr>
            <p:cNvPr id="18" name="テキスト ボックス 17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9" name="直線コネクタ 18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グループ化 19"/>
          <p:cNvGrpSpPr/>
          <p:nvPr userDrawn="1"/>
        </p:nvGrpSpPr>
        <p:grpSpPr>
          <a:xfrm>
            <a:off x="6838950" y="7527823"/>
            <a:ext cx="1552133" cy="1728192"/>
            <a:chOff x="7054974" y="1111052"/>
            <a:chExt cx="1552133" cy="1728192"/>
          </a:xfrm>
        </p:grpSpPr>
        <p:sp>
          <p:nvSpPr>
            <p:cNvPr id="21" name="テキスト ボックス 20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4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22" name="直線コネクタ 21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8567142" y="1176083"/>
            <a:ext cx="856895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567142" y="1953135"/>
            <a:ext cx="856895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567142" y="3247650"/>
            <a:ext cx="856895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567142" y="4024702"/>
            <a:ext cx="856895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567142" y="5319217"/>
            <a:ext cx="856895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8567142" y="6096269"/>
            <a:ext cx="856895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8567142" y="7390784"/>
            <a:ext cx="856895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567142" y="8167836"/>
            <a:ext cx="856895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6304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078310" y="4111746"/>
            <a:ext cx="6192688" cy="2016224"/>
          </a:xfrm>
          <a:prstGeom prst="rect">
            <a:avLst/>
          </a:prstGeom>
        </p:spPr>
        <p:txBody>
          <a:bodyPr anchor="ctr"/>
          <a:lstStyle>
            <a:lvl1pPr algn="l">
              <a:defRPr sz="7200" spc="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6838950" y="2110558"/>
            <a:ext cx="1552133" cy="1728192"/>
            <a:chOff x="7054974" y="1111052"/>
            <a:chExt cx="1552133" cy="1728192"/>
          </a:xfrm>
        </p:grpSpPr>
        <p:sp>
          <p:nvSpPr>
            <p:cNvPr id="5" name="テキスト ボックス 4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1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8" name="直線コネクタ 7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グループ化 13"/>
          <p:cNvGrpSpPr/>
          <p:nvPr userDrawn="1"/>
        </p:nvGrpSpPr>
        <p:grpSpPr>
          <a:xfrm>
            <a:off x="6838950" y="4198790"/>
            <a:ext cx="1552133" cy="1728192"/>
            <a:chOff x="7054974" y="1111052"/>
            <a:chExt cx="1552133" cy="1728192"/>
          </a:xfrm>
        </p:grpSpPr>
        <p:sp>
          <p:nvSpPr>
            <p:cNvPr id="15" name="テキスト ボックス 14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6" name="直線コネクタ 15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グループ化 16"/>
          <p:cNvGrpSpPr/>
          <p:nvPr userDrawn="1"/>
        </p:nvGrpSpPr>
        <p:grpSpPr>
          <a:xfrm>
            <a:off x="6838950" y="6287022"/>
            <a:ext cx="1552133" cy="1728192"/>
            <a:chOff x="7054974" y="1111052"/>
            <a:chExt cx="1552133" cy="1728192"/>
          </a:xfrm>
        </p:grpSpPr>
        <p:sp>
          <p:nvSpPr>
            <p:cNvPr id="18" name="テキスト ボックス 17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9" name="直線コネクタ 18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8567142" y="2023514"/>
            <a:ext cx="856895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567142" y="2800566"/>
            <a:ext cx="856895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567142" y="4095081"/>
            <a:ext cx="856895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567142" y="4872133"/>
            <a:ext cx="856895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567142" y="6166648"/>
            <a:ext cx="856895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8567142" y="6943700"/>
            <a:ext cx="856895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grpSp>
        <p:nvGrpSpPr>
          <p:cNvPr id="31" name="グループ化 30"/>
          <p:cNvGrpSpPr/>
          <p:nvPr userDrawn="1"/>
        </p:nvGrpSpPr>
        <p:grpSpPr>
          <a:xfrm>
            <a:off x="574254" y="3463674"/>
            <a:ext cx="661574" cy="1728192"/>
            <a:chOff x="4012746" y="1615108"/>
            <a:chExt cx="661574" cy="1728192"/>
          </a:xfrm>
        </p:grpSpPr>
        <p:cxnSp>
          <p:nvCxnSpPr>
            <p:cNvPr id="32" name="直線コネクタ 31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750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コネクタ 8"/>
          <p:cNvCxnSpPr/>
          <p:nvPr userDrawn="1"/>
        </p:nvCxnSpPr>
        <p:spPr>
          <a:xfrm>
            <a:off x="9144000" y="0"/>
            <a:ext cx="0" cy="1028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円/楕円 15"/>
          <p:cNvSpPr/>
          <p:nvPr userDrawn="1"/>
        </p:nvSpPr>
        <p:spPr>
          <a:xfrm>
            <a:off x="8891972" y="1219064"/>
            <a:ext cx="504056" cy="504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589208" y="823020"/>
            <a:ext cx="4176464" cy="1296144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80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9999</a:t>
            </a: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02246" y="1903140"/>
            <a:ext cx="8280920" cy="1656184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8891972" y="4243400"/>
            <a:ext cx="504056" cy="504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503246" y="3847356"/>
            <a:ext cx="4176464" cy="12961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9999</a:t>
            </a: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503246" y="4927476"/>
            <a:ext cx="8280920" cy="165618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2" name="円/楕円 21"/>
          <p:cNvSpPr/>
          <p:nvPr userDrawn="1"/>
        </p:nvSpPr>
        <p:spPr>
          <a:xfrm>
            <a:off x="8891972" y="7339744"/>
            <a:ext cx="504056" cy="504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4589208" y="6943700"/>
            <a:ext cx="4176464" cy="1296144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80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9999</a:t>
            </a:r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02246" y="8023820"/>
            <a:ext cx="8280920" cy="1656184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71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00"/>
                            </p:stCondLst>
                            <p:childTnLst>
                              <p:par>
                                <p:cTn id="3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90278" y="4274836"/>
            <a:ext cx="5904656" cy="1354388"/>
          </a:xfrm>
          <a:prstGeom prst="rect">
            <a:avLst/>
          </a:prstGeom>
        </p:spPr>
        <p:txBody>
          <a:bodyPr anchor="t"/>
          <a:lstStyle>
            <a:lvl1pPr algn="r">
              <a:defRPr sz="7200" spc="600" baseline="0"/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7555502" y="3991372"/>
            <a:ext cx="10372680" cy="176668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  <p:grpSp>
        <p:nvGrpSpPr>
          <p:cNvPr id="31" name="グループ化 30"/>
          <p:cNvGrpSpPr/>
          <p:nvPr userDrawn="1"/>
        </p:nvGrpSpPr>
        <p:grpSpPr>
          <a:xfrm>
            <a:off x="6838950" y="3919364"/>
            <a:ext cx="661574" cy="1728192"/>
            <a:chOff x="4012746" y="1615108"/>
            <a:chExt cx="661574" cy="1728192"/>
          </a:xfrm>
        </p:grpSpPr>
        <p:cxnSp>
          <p:nvCxnSpPr>
            <p:cNvPr id="32" name="直線コネクタ 31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406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30368" y="5143500"/>
            <a:ext cx="1828641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881" y="890144"/>
            <a:ext cx="7344527" cy="502011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4" y="890144"/>
            <a:ext cx="7344527" cy="5020114"/>
          </a:xfrm>
          <a:prstGeom prst="rect">
            <a:avLst/>
          </a:prstGeom>
        </p:spPr>
      </p:pic>
      <p:sp>
        <p:nvSpPr>
          <p:cNvPr id="9" name="図プレースホルダー 8"/>
          <p:cNvSpPr>
            <a:spLocks noGrp="1"/>
          </p:cNvSpPr>
          <p:nvPr>
            <p:ph type="pic" sz="quarter" idx="10" hasCustomPrompt="1"/>
          </p:nvPr>
        </p:nvSpPr>
        <p:spPr>
          <a:xfrm>
            <a:off x="1077913" y="1111250"/>
            <a:ext cx="5617021" cy="3671888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11" hasCustomPrompt="1"/>
          </p:nvPr>
        </p:nvSpPr>
        <p:spPr>
          <a:xfrm>
            <a:off x="11488633" y="1111052"/>
            <a:ext cx="5617021" cy="3671888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366342" y="6799684"/>
            <a:ext cx="16201800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6000" spc="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862286" y="5791572"/>
            <a:ext cx="661574" cy="1728192"/>
            <a:chOff x="4012746" y="1615108"/>
            <a:chExt cx="661574" cy="1728192"/>
          </a:xfrm>
        </p:grpSpPr>
        <p:cxnSp>
          <p:nvCxnSpPr>
            <p:cNvPr id="14" name="直線コネクタ 13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366342" y="7735788"/>
            <a:ext cx="16201800" cy="194421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4462686" y="691694"/>
            <a:ext cx="8713511" cy="6130764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5419147" y="967036"/>
            <a:ext cx="6800589" cy="432048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13367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7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n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30368" y="5143500"/>
            <a:ext cx="1828641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54" y="511247"/>
            <a:ext cx="8568014" cy="5856389"/>
          </a:xfrm>
          <a:prstGeom prst="rect">
            <a:avLst/>
          </a:prstGeom>
        </p:spPr>
      </p:pic>
      <p:sp>
        <p:nvSpPr>
          <p:cNvPr id="10" name="図プレースホルダー 8"/>
          <p:cNvSpPr>
            <a:spLocks noGrp="1"/>
          </p:cNvSpPr>
          <p:nvPr>
            <p:ph type="pic" sz="quarter" idx="11" hasCustomPrompt="1"/>
          </p:nvPr>
        </p:nvSpPr>
        <p:spPr>
          <a:xfrm>
            <a:off x="5110758" y="764182"/>
            <a:ext cx="6696744" cy="4283569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366342" y="6799684"/>
            <a:ext cx="16201800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6000" spc="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862286" y="5791572"/>
            <a:ext cx="661574" cy="1728192"/>
            <a:chOff x="4012746" y="1615108"/>
            <a:chExt cx="661574" cy="1728192"/>
          </a:xfrm>
        </p:grpSpPr>
        <p:cxnSp>
          <p:nvCxnSpPr>
            <p:cNvPr id="14" name="直線コネクタ 13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366342" y="7735788"/>
            <a:ext cx="16201800" cy="194421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10" y="2388840"/>
            <a:ext cx="1812335" cy="376277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574" y="1112079"/>
            <a:ext cx="3556895" cy="5029200"/>
          </a:xfrm>
          <a:prstGeom prst="rect">
            <a:avLst/>
          </a:prstGeom>
        </p:spPr>
      </p:pic>
      <p:sp>
        <p:nvSpPr>
          <p:cNvPr id="18" name="図プレースホルダー 8"/>
          <p:cNvSpPr>
            <a:spLocks noGrp="1"/>
          </p:cNvSpPr>
          <p:nvPr>
            <p:ph type="pic" sz="quarter" idx="17" hasCustomPrompt="1"/>
          </p:nvPr>
        </p:nvSpPr>
        <p:spPr>
          <a:xfrm>
            <a:off x="3022526" y="2876155"/>
            <a:ext cx="1512168" cy="2771401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12722021" y="1615108"/>
            <a:ext cx="3024000" cy="4032448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120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7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20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8286413" cy="643964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1366342" y="7735788"/>
            <a:ext cx="16201800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6000" spc="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62286" y="6727676"/>
            <a:ext cx="661574" cy="1728192"/>
            <a:chOff x="4012746" y="1615108"/>
            <a:chExt cx="661574" cy="1728192"/>
          </a:xfrm>
        </p:grpSpPr>
        <p:cxnSp>
          <p:nvCxnSpPr>
            <p:cNvPr id="7" name="直線コネクタ 6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366342" y="8671892"/>
            <a:ext cx="16201800" cy="122413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7821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2413" cy="10286999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10007302" y="3805742"/>
            <a:ext cx="7632848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6000" spc="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9503246" y="2797630"/>
            <a:ext cx="661574" cy="1728192"/>
            <a:chOff x="4012746" y="1615108"/>
            <a:chExt cx="661574" cy="1728192"/>
          </a:xfrm>
        </p:grpSpPr>
        <p:cxnSp>
          <p:nvCxnSpPr>
            <p:cNvPr id="7" name="直線コネクタ 6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007302" y="4741846"/>
            <a:ext cx="7632848" cy="194421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0411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8286413" cy="10286999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4" name="タイトル 1"/>
          <p:cNvSpPr>
            <a:spLocks noGrp="1"/>
          </p:cNvSpPr>
          <p:nvPr>
            <p:ph type="title" hasCustomPrompt="1"/>
          </p:nvPr>
        </p:nvSpPr>
        <p:spPr>
          <a:xfrm>
            <a:off x="1006302" y="6871692"/>
            <a:ext cx="16201800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 spc="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06302" y="7807796"/>
            <a:ext cx="16201800" cy="194421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4915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cxnSp>
        <p:nvCxnSpPr>
          <p:cNvPr id="37" name="直線コネクタ 36"/>
          <p:cNvCxnSpPr/>
          <p:nvPr userDrawn="1"/>
        </p:nvCxnSpPr>
        <p:spPr>
          <a:xfrm flipV="1">
            <a:off x="12639555" y="2335188"/>
            <a:ext cx="0" cy="205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2815614" y="2390092"/>
            <a:ext cx="5040560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2815614" y="3167144"/>
            <a:ext cx="5040560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cxnSp>
        <p:nvCxnSpPr>
          <p:cNvPr id="40" name="直線コネクタ 39"/>
          <p:cNvCxnSpPr/>
          <p:nvPr userDrawn="1"/>
        </p:nvCxnSpPr>
        <p:spPr>
          <a:xfrm flipV="1">
            <a:off x="12629212" y="6943700"/>
            <a:ext cx="0" cy="205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2805271" y="7030744"/>
            <a:ext cx="5040560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2805271" y="7807796"/>
            <a:ext cx="5040560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cxnSp>
        <p:nvCxnSpPr>
          <p:cNvPr id="43" name="直線コネクタ 42"/>
          <p:cNvCxnSpPr/>
          <p:nvPr userDrawn="1"/>
        </p:nvCxnSpPr>
        <p:spPr>
          <a:xfrm flipV="1">
            <a:off x="5593114" y="2384184"/>
            <a:ext cx="0" cy="205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440581" y="2407196"/>
            <a:ext cx="5040560" cy="864096"/>
          </a:xfrm>
        </p:spPr>
        <p:txBody>
          <a:bodyPr anchor="b">
            <a:normAutofit/>
          </a:bodyPr>
          <a:lstStyle>
            <a:lvl1pPr algn="r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440581" y="3184248"/>
            <a:ext cx="5040560" cy="1224136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cxnSp>
        <p:nvCxnSpPr>
          <p:cNvPr id="46" name="直線コネクタ 45"/>
          <p:cNvCxnSpPr/>
          <p:nvPr userDrawn="1"/>
        </p:nvCxnSpPr>
        <p:spPr>
          <a:xfrm flipV="1">
            <a:off x="5582771" y="6943700"/>
            <a:ext cx="0" cy="205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430238" y="7047848"/>
            <a:ext cx="5040560" cy="864096"/>
          </a:xfrm>
        </p:spPr>
        <p:txBody>
          <a:bodyPr anchor="b">
            <a:normAutofit/>
          </a:bodyPr>
          <a:lstStyle>
            <a:lvl1pPr algn="r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430238" y="7824900"/>
            <a:ext cx="5040560" cy="1224136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791278" y="3701272"/>
            <a:ext cx="2014869" cy="722148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791278" y="7157656"/>
            <a:ext cx="2014869" cy="722148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5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334894" y="3703340"/>
            <a:ext cx="2014869" cy="722148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334894" y="7159724"/>
            <a:ext cx="2014869" cy="722148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cxnSp>
        <p:nvCxnSpPr>
          <p:cNvPr id="11" name="直線コネクタ 10"/>
          <p:cNvCxnSpPr>
            <a:stCxn id="49" idx="3"/>
          </p:cNvCxnSpPr>
          <p:nvPr userDrawn="1"/>
        </p:nvCxnSpPr>
        <p:spPr>
          <a:xfrm flipV="1">
            <a:off x="11806147" y="3358336"/>
            <a:ext cx="833408" cy="70401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10"/>
          <p:cNvCxnSpPr>
            <a:stCxn id="50" idx="3"/>
          </p:cNvCxnSpPr>
          <p:nvPr userDrawn="1"/>
        </p:nvCxnSpPr>
        <p:spPr>
          <a:xfrm>
            <a:off x="11806147" y="7518730"/>
            <a:ext cx="823065" cy="48025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10"/>
          <p:cNvCxnSpPr/>
          <p:nvPr userDrawn="1"/>
        </p:nvCxnSpPr>
        <p:spPr>
          <a:xfrm flipV="1">
            <a:off x="5593114" y="7518730"/>
            <a:ext cx="741780" cy="48025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>
            <a:stCxn id="51" idx="1"/>
          </p:cNvCxnSpPr>
          <p:nvPr userDrawn="1"/>
        </p:nvCxnSpPr>
        <p:spPr>
          <a:xfrm rot="10800000">
            <a:off x="5593114" y="3358336"/>
            <a:ext cx="741780" cy="70607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アーチ 30"/>
          <p:cNvSpPr/>
          <p:nvPr userDrawn="1"/>
        </p:nvSpPr>
        <p:spPr>
          <a:xfrm rot="5400000">
            <a:off x="5902846" y="2479203"/>
            <a:ext cx="6480720" cy="6480720"/>
          </a:xfrm>
          <a:prstGeom prst="blockArc">
            <a:avLst>
              <a:gd name="adj1" fmla="val 10800000"/>
              <a:gd name="adj2" fmla="val 16191525"/>
              <a:gd name="adj3" fmla="val 25571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10800000">
            <a:off x="5902846" y="2551211"/>
            <a:ext cx="6480720" cy="6480720"/>
          </a:xfrm>
          <a:prstGeom prst="blockArc">
            <a:avLst>
              <a:gd name="adj1" fmla="val 10800000"/>
              <a:gd name="adj2" fmla="val 16191525"/>
              <a:gd name="adj3" fmla="val 2557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6" name="アーチ 35"/>
          <p:cNvSpPr/>
          <p:nvPr userDrawn="1"/>
        </p:nvSpPr>
        <p:spPr>
          <a:xfrm rot="16200000">
            <a:off x="5830838" y="2551211"/>
            <a:ext cx="6480720" cy="6480720"/>
          </a:xfrm>
          <a:prstGeom prst="blockArc">
            <a:avLst>
              <a:gd name="adj1" fmla="val 10800000"/>
              <a:gd name="adj2" fmla="val 16191525"/>
              <a:gd name="adj3" fmla="val 2557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 userDrawn="1"/>
        </p:nvSpPr>
        <p:spPr>
          <a:xfrm>
            <a:off x="5830838" y="2479203"/>
            <a:ext cx="6480720" cy="6480720"/>
          </a:xfrm>
          <a:prstGeom prst="blockArc">
            <a:avLst>
              <a:gd name="adj1" fmla="val 10800000"/>
              <a:gd name="adj2" fmla="val 16191525"/>
              <a:gd name="adj3" fmla="val 2557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1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25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5" grpId="0" animBg="1"/>
      <p:bldP spid="36" grpId="0" animBg="1"/>
      <p:bldP spid="7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914320" y="4063602"/>
            <a:ext cx="16457772" cy="1440161"/>
          </a:xfrm>
        </p:spPr>
        <p:txBody>
          <a:bodyPr anchor="b">
            <a:noAutofit/>
          </a:bodyPr>
          <a:lstStyle>
            <a:lvl1pPr algn="ctr">
              <a:defRPr sz="8000" kern="0" spc="2000" baseline="0"/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70757" y="5359747"/>
            <a:ext cx="16344898" cy="575841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2800" spc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970757" y="9463980"/>
            <a:ext cx="16344898" cy="575841"/>
          </a:xfrm>
        </p:spPr>
        <p:txBody>
          <a:bodyPr/>
          <a:lstStyle>
            <a:lvl1pPr algn="ctr">
              <a:spcBef>
                <a:spcPts val="0"/>
              </a:spcBef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Author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1758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914320" y="4063602"/>
            <a:ext cx="16457772" cy="1440161"/>
          </a:xfrm>
        </p:spPr>
        <p:txBody>
          <a:bodyPr anchor="b">
            <a:noAutofit/>
          </a:bodyPr>
          <a:lstStyle>
            <a:lvl1pPr algn="ctr">
              <a:defRPr sz="8000" kern="0" spc="2000" baseline="0"/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70757" y="5359747"/>
            <a:ext cx="16344898" cy="575841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2800" spc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970757" y="8167836"/>
            <a:ext cx="16344898" cy="1871985"/>
          </a:xfrm>
        </p:spPr>
        <p:txBody>
          <a:bodyPr anchor="b"/>
          <a:lstStyle>
            <a:lvl1pPr algn="ctr">
              <a:spcBef>
                <a:spcPts val="0"/>
              </a:spcBef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Info</a:t>
            </a:r>
            <a:endParaRPr kumimoji="1" lang="ja-JP" altLang="en-US" dirty="0"/>
          </a:p>
        </p:txBody>
      </p:sp>
      <p:cxnSp>
        <p:nvCxnSpPr>
          <p:cNvPr id="12" name="直線コネクタ 11"/>
          <p:cNvCxnSpPr/>
          <p:nvPr userDrawn="1"/>
        </p:nvCxnSpPr>
        <p:spPr>
          <a:xfrm flipV="1">
            <a:off x="8813213" y="2263180"/>
            <a:ext cx="661574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 userDrawn="1"/>
        </p:nvCxnSpPr>
        <p:spPr>
          <a:xfrm flipV="1">
            <a:off x="8813213" y="2623220"/>
            <a:ext cx="661574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 flipV="1">
            <a:off x="8813213" y="2983260"/>
            <a:ext cx="661574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02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1078310" y="7735788"/>
            <a:ext cx="13557478" cy="1440161"/>
          </a:xfrm>
        </p:spPr>
        <p:txBody>
          <a:bodyPr anchor="b">
            <a:noAutofit/>
          </a:bodyPr>
          <a:lstStyle>
            <a:lvl1pPr algn="l">
              <a:defRPr sz="7200" kern="0" spc="2000" baseline="0"/>
            </a:lvl1pPr>
          </a:lstStyle>
          <a:p>
            <a:r>
              <a:rPr kumimoji="1" lang="en-US" altLang="ja-JP" dirty="0"/>
              <a:t>SECTION TITLE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78310" y="8959702"/>
            <a:ext cx="13464495" cy="575841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2800" spc="3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830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142503" y="175245"/>
            <a:ext cx="3888135" cy="388813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4174951" y="174948"/>
            <a:ext cx="8856687" cy="388813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142206" y="4207396"/>
            <a:ext cx="6480720" cy="590465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6766942" y="4207396"/>
            <a:ext cx="2880320" cy="295232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3" name="図プレースホルダー 9"/>
          <p:cNvSpPr>
            <a:spLocks noGrp="1"/>
          </p:cNvSpPr>
          <p:nvPr>
            <p:ph type="pic" sz="quarter" idx="19" hasCustomPrompt="1"/>
          </p:nvPr>
        </p:nvSpPr>
        <p:spPr>
          <a:xfrm>
            <a:off x="6766942" y="7303740"/>
            <a:ext cx="11377264" cy="280831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4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13175654" y="174948"/>
            <a:ext cx="4968552" cy="388813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863286" y="4423420"/>
            <a:ext cx="8280920" cy="1368152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7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9863286" y="5647556"/>
            <a:ext cx="8280920" cy="129614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1996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1078310" y="1111052"/>
            <a:ext cx="6192688" cy="2016224"/>
          </a:xfrm>
          <a:prstGeom prst="rect">
            <a:avLst/>
          </a:prstGeom>
        </p:spPr>
        <p:txBody>
          <a:bodyPr anchor="ctr"/>
          <a:lstStyle>
            <a:lvl1pPr algn="l">
              <a:defRPr sz="7200" spc="600" baseline="0"/>
            </a:lvl1pPr>
          </a:lstStyle>
          <a:p>
            <a:r>
              <a:rPr kumimoji="1" lang="en-US" altLang="ja-JP" dirty="0"/>
              <a:t>HISTORY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 userDrawn="1"/>
        </p:nvGrpSpPr>
        <p:grpSpPr>
          <a:xfrm>
            <a:off x="574254" y="462980"/>
            <a:ext cx="661574" cy="1728192"/>
            <a:chOff x="4012746" y="1615108"/>
            <a:chExt cx="661574" cy="1728192"/>
          </a:xfrm>
        </p:grpSpPr>
        <p:cxnSp>
          <p:nvCxnSpPr>
            <p:cNvPr id="5" name="直線コネクタ 4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直線コネクタ 8"/>
          <p:cNvCxnSpPr/>
          <p:nvPr userDrawn="1"/>
        </p:nvCxnSpPr>
        <p:spPr>
          <a:xfrm>
            <a:off x="9144000" y="0"/>
            <a:ext cx="0" cy="1028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8891972" y="1219064"/>
            <a:ext cx="504056" cy="504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9503246" y="823020"/>
            <a:ext cx="4176464" cy="12961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9999</a:t>
            </a:r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503246" y="1903140"/>
            <a:ext cx="8280920" cy="165618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8891972" y="4315408"/>
            <a:ext cx="504056" cy="504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589208" y="3919364"/>
            <a:ext cx="4176464" cy="1296144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80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9999</a:t>
            </a: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02246" y="4999484"/>
            <a:ext cx="8280920" cy="1656184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8891972" y="7339744"/>
            <a:ext cx="504056" cy="504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503246" y="6943700"/>
            <a:ext cx="4176464" cy="12961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9999</a:t>
            </a: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503246" y="8023820"/>
            <a:ext cx="8280920" cy="165618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0253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10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コネクタ 8"/>
          <p:cNvCxnSpPr/>
          <p:nvPr userDrawn="1"/>
        </p:nvCxnSpPr>
        <p:spPr>
          <a:xfrm>
            <a:off x="9144000" y="0"/>
            <a:ext cx="0" cy="1028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円/楕円 15"/>
          <p:cNvSpPr/>
          <p:nvPr userDrawn="1"/>
        </p:nvSpPr>
        <p:spPr>
          <a:xfrm>
            <a:off x="8891972" y="1219064"/>
            <a:ext cx="504056" cy="504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589208" y="823020"/>
            <a:ext cx="4176464" cy="1296144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80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9999</a:t>
            </a: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02246" y="1903140"/>
            <a:ext cx="8280920" cy="1656184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8891972" y="4243400"/>
            <a:ext cx="504056" cy="504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503246" y="3847356"/>
            <a:ext cx="4176464" cy="12961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9999</a:t>
            </a: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503246" y="4927476"/>
            <a:ext cx="8280920" cy="165618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2" name="円/楕円 21"/>
          <p:cNvSpPr/>
          <p:nvPr userDrawn="1"/>
        </p:nvSpPr>
        <p:spPr>
          <a:xfrm>
            <a:off x="8891972" y="7339744"/>
            <a:ext cx="504056" cy="504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4589208" y="6943700"/>
            <a:ext cx="4176464" cy="1296144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80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9999</a:t>
            </a:r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02246" y="8023820"/>
            <a:ext cx="8280920" cy="1656184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6718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00"/>
                            </p:stCondLst>
                            <p:childTnLst>
                              <p:par>
                                <p:cTn id="3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142503" y="175245"/>
            <a:ext cx="3888135" cy="388813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4174951" y="174948"/>
            <a:ext cx="8856687" cy="388813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142206" y="4207396"/>
            <a:ext cx="6480720" cy="590465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6766942" y="4207396"/>
            <a:ext cx="2880320" cy="295232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3" name="図プレースホルダー 9"/>
          <p:cNvSpPr>
            <a:spLocks noGrp="1"/>
          </p:cNvSpPr>
          <p:nvPr>
            <p:ph type="pic" sz="quarter" idx="19" hasCustomPrompt="1"/>
          </p:nvPr>
        </p:nvSpPr>
        <p:spPr>
          <a:xfrm>
            <a:off x="6766942" y="7303740"/>
            <a:ext cx="11377264" cy="280831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4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13175654" y="174948"/>
            <a:ext cx="4968552" cy="388813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863286" y="4423420"/>
            <a:ext cx="8280920" cy="1368152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7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9863286" y="5647556"/>
            <a:ext cx="8280920" cy="129614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7141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078310" y="4128411"/>
            <a:ext cx="6192688" cy="2016224"/>
          </a:xfrm>
          <a:prstGeom prst="rect">
            <a:avLst/>
          </a:prstGeom>
        </p:spPr>
        <p:txBody>
          <a:bodyPr anchor="ctr"/>
          <a:lstStyle>
            <a:lvl1pPr algn="l">
              <a:defRPr sz="7200" spc="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6838950" y="1263127"/>
            <a:ext cx="1552133" cy="1728192"/>
            <a:chOff x="7054974" y="1111052"/>
            <a:chExt cx="1552133" cy="1728192"/>
          </a:xfrm>
        </p:grpSpPr>
        <p:sp>
          <p:nvSpPr>
            <p:cNvPr id="5" name="テキスト ボックス 4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1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8" name="直線コネクタ 7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グループ化 13"/>
          <p:cNvGrpSpPr/>
          <p:nvPr userDrawn="1"/>
        </p:nvGrpSpPr>
        <p:grpSpPr>
          <a:xfrm>
            <a:off x="6838950" y="3351359"/>
            <a:ext cx="1552133" cy="1728192"/>
            <a:chOff x="7054974" y="1111052"/>
            <a:chExt cx="1552133" cy="1728192"/>
          </a:xfrm>
        </p:grpSpPr>
        <p:sp>
          <p:nvSpPr>
            <p:cNvPr id="15" name="テキスト ボックス 14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6" name="直線コネクタ 15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グループ化 16"/>
          <p:cNvGrpSpPr/>
          <p:nvPr userDrawn="1"/>
        </p:nvGrpSpPr>
        <p:grpSpPr>
          <a:xfrm>
            <a:off x="6838950" y="5439591"/>
            <a:ext cx="1552133" cy="1728192"/>
            <a:chOff x="7054974" y="1111052"/>
            <a:chExt cx="1552133" cy="1728192"/>
          </a:xfrm>
        </p:grpSpPr>
        <p:sp>
          <p:nvSpPr>
            <p:cNvPr id="18" name="テキスト ボックス 17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9" name="直線コネクタ 18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グループ化 19"/>
          <p:cNvGrpSpPr/>
          <p:nvPr userDrawn="1"/>
        </p:nvGrpSpPr>
        <p:grpSpPr>
          <a:xfrm>
            <a:off x="6838950" y="7527823"/>
            <a:ext cx="1552133" cy="1728192"/>
            <a:chOff x="7054974" y="1111052"/>
            <a:chExt cx="1552133" cy="1728192"/>
          </a:xfrm>
        </p:grpSpPr>
        <p:sp>
          <p:nvSpPr>
            <p:cNvPr id="21" name="テキスト ボックス 20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4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22" name="直線コネクタ 21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8567142" y="1176083"/>
            <a:ext cx="856895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567142" y="1953135"/>
            <a:ext cx="856895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567142" y="3247650"/>
            <a:ext cx="856895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567142" y="4024702"/>
            <a:ext cx="856895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567142" y="5319217"/>
            <a:ext cx="856895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8567142" y="6096269"/>
            <a:ext cx="856895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8567142" y="7390784"/>
            <a:ext cx="856895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567142" y="8167836"/>
            <a:ext cx="856895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1155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078310" y="4111746"/>
            <a:ext cx="6192688" cy="2016224"/>
          </a:xfrm>
          <a:prstGeom prst="rect">
            <a:avLst/>
          </a:prstGeom>
        </p:spPr>
        <p:txBody>
          <a:bodyPr anchor="ctr"/>
          <a:lstStyle>
            <a:lvl1pPr algn="l">
              <a:defRPr sz="7200" spc="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6838950" y="2110558"/>
            <a:ext cx="1552133" cy="1728192"/>
            <a:chOff x="7054974" y="1111052"/>
            <a:chExt cx="1552133" cy="1728192"/>
          </a:xfrm>
        </p:grpSpPr>
        <p:sp>
          <p:nvSpPr>
            <p:cNvPr id="5" name="テキスト ボックス 4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1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8" name="直線コネクタ 7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グループ化 13"/>
          <p:cNvGrpSpPr/>
          <p:nvPr userDrawn="1"/>
        </p:nvGrpSpPr>
        <p:grpSpPr>
          <a:xfrm>
            <a:off x="6838950" y="4198790"/>
            <a:ext cx="1552133" cy="1728192"/>
            <a:chOff x="7054974" y="1111052"/>
            <a:chExt cx="1552133" cy="1728192"/>
          </a:xfrm>
        </p:grpSpPr>
        <p:sp>
          <p:nvSpPr>
            <p:cNvPr id="15" name="テキスト ボックス 14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6" name="直線コネクタ 15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グループ化 16"/>
          <p:cNvGrpSpPr/>
          <p:nvPr userDrawn="1"/>
        </p:nvGrpSpPr>
        <p:grpSpPr>
          <a:xfrm>
            <a:off x="6838950" y="6287022"/>
            <a:ext cx="1552133" cy="1728192"/>
            <a:chOff x="7054974" y="1111052"/>
            <a:chExt cx="1552133" cy="1728192"/>
          </a:xfrm>
        </p:grpSpPr>
        <p:sp>
          <p:nvSpPr>
            <p:cNvPr id="18" name="テキスト ボックス 17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9" name="直線コネクタ 18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8567142" y="2023514"/>
            <a:ext cx="856895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567142" y="2800566"/>
            <a:ext cx="856895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567142" y="4095081"/>
            <a:ext cx="856895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567142" y="4872133"/>
            <a:ext cx="856895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567142" y="6166648"/>
            <a:ext cx="856895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8567142" y="6943700"/>
            <a:ext cx="856895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grpSp>
        <p:nvGrpSpPr>
          <p:cNvPr id="31" name="グループ化 30"/>
          <p:cNvGrpSpPr/>
          <p:nvPr userDrawn="1"/>
        </p:nvGrpSpPr>
        <p:grpSpPr>
          <a:xfrm>
            <a:off x="574254" y="3463674"/>
            <a:ext cx="661574" cy="1728192"/>
            <a:chOff x="4012746" y="1615108"/>
            <a:chExt cx="661574" cy="1728192"/>
          </a:xfrm>
        </p:grpSpPr>
        <p:cxnSp>
          <p:nvCxnSpPr>
            <p:cNvPr id="32" name="直線コネクタ 31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390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90278" y="4274836"/>
            <a:ext cx="5904656" cy="1354388"/>
          </a:xfrm>
          <a:prstGeom prst="rect">
            <a:avLst/>
          </a:prstGeom>
        </p:spPr>
        <p:txBody>
          <a:bodyPr anchor="t"/>
          <a:lstStyle>
            <a:lvl1pPr algn="r">
              <a:defRPr sz="7200" spc="600" baseline="0"/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7555502" y="3991372"/>
            <a:ext cx="10372680" cy="176668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  <p:grpSp>
        <p:nvGrpSpPr>
          <p:cNvPr id="31" name="グループ化 30"/>
          <p:cNvGrpSpPr/>
          <p:nvPr userDrawn="1"/>
        </p:nvGrpSpPr>
        <p:grpSpPr>
          <a:xfrm>
            <a:off x="6838950" y="3919364"/>
            <a:ext cx="661574" cy="1728192"/>
            <a:chOff x="4012746" y="1615108"/>
            <a:chExt cx="661574" cy="1728192"/>
          </a:xfrm>
        </p:grpSpPr>
        <p:cxnSp>
          <p:nvCxnSpPr>
            <p:cNvPr id="32" name="直線コネクタ 31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76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30368" y="5143500"/>
            <a:ext cx="1828641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881" y="890144"/>
            <a:ext cx="7344527" cy="502011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4" y="890144"/>
            <a:ext cx="7344527" cy="5020114"/>
          </a:xfrm>
          <a:prstGeom prst="rect">
            <a:avLst/>
          </a:prstGeom>
        </p:spPr>
      </p:pic>
      <p:sp>
        <p:nvSpPr>
          <p:cNvPr id="9" name="図プレースホルダー 8"/>
          <p:cNvSpPr>
            <a:spLocks noGrp="1"/>
          </p:cNvSpPr>
          <p:nvPr>
            <p:ph type="pic" sz="quarter" idx="10" hasCustomPrompt="1"/>
          </p:nvPr>
        </p:nvSpPr>
        <p:spPr>
          <a:xfrm>
            <a:off x="1077913" y="1111250"/>
            <a:ext cx="5617021" cy="3671888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11" hasCustomPrompt="1"/>
          </p:nvPr>
        </p:nvSpPr>
        <p:spPr>
          <a:xfrm>
            <a:off x="11488633" y="1111052"/>
            <a:ext cx="5617021" cy="3671888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366342" y="6799684"/>
            <a:ext cx="16201800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6000" spc="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862286" y="5791572"/>
            <a:ext cx="661574" cy="1728192"/>
            <a:chOff x="4012746" y="1615108"/>
            <a:chExt cx="661574" cy="1728192"/>
          </a:xfrm>
        </p:grpSpPr>
        <p:cxnSp>
          <p:nvCxnSpPr>
            <p:cNvPr id="14" name="直線コネクタ 13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366342" y="7735788"/>
            <a:ext cx="16201800" cy="194421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4462686" y="691694"/>
            <a:ext cx="8713511" cy="6130764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5419147" y="967036"/>
            <a:ext cx="6800589" cy="432048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97930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7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n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30368" y="5143500"/>
            <a:ext cx="1828641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54" y="511247"/>
            <a:ext cx="8568014" cy="5856389"/>
          </a:xfrm>
          <a:prstGeom prst="rect">
            <a:avLst/>
          </a:prstGeom>
        </p:spPr>
      </p:pic>
      <p:sp>
        <p:nvSpPr>
          <p:cNvPr id="10" name="図プレースホルダー 8"/>
          <p:cNvSpPr>
            <a:spLocks noGrp="1"/>
          </p:cNvSpPr>
          <p:nvPr>
            <p:ph type="pic" sz="quarter" idx="11" hasCustomPrompt="1"/>
          </p:nvPr>
        </p:nvSpPr>
        <p:spPr>
          <a:xfrm>
            <a:off x="5110758" y="764182"/>
            <a:ext cx="6696744" cy="4283569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366342" y="6799684"/>
            <a:ext cx="16201800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6000" spc="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862286" y="5791572"/>
            <a:ext cx="661574" cy="1728192"/>
            <a:chOff x="4012746" y="1615108"/>
            <a:chExt cx="661574" cy="1728192"/>
          </a:xfrm>
        </p:grpSpPr>
        <p:cxnSp>
          <p:nvCxnSpPr>
            <p:cNvPr id="14" name="直線コネクタ 13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366342" y="7735788"/>
            <a:ext cx="16201800" cy="194421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10" y="2388840"/>
            <a:ext cx="1812335" cy="376277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574" y="1112079"/>
            <a:ext cx="3556895" cy="5029200"/>
          </a:xfrm>
          <a:prstGeom prst="rect">
            <a:avLst/>
          </a:prstGeom>
        </p:spPr>
      </p:pic>
      <p:sp>
        <p:nvSpPr>
          <p:cNvPr id="18" name="図プレースホルダー 8"/>
          <p:cNvSpPr>
            <a:spLocks noGrp="1"/>
          </p:cNvSpPr>
          <p:nvPr>
            <p:ph type="pic" sz="quarter" idx="17" hasCustomPrompt="1"/>
          </p:nvPr>
        </p:nvSpPr>
        <p:spPr>
          <a:xfrm>
            <a:off x="3022526" y="2876155"/>
            <a:ext cx="1512168" cy="2771401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12722021" y="1615108"/>
            <a:ext cx="3024000" cy="4032448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515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7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20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8286413" cy="643964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1366342" y="7735788"/>
            <a:ext cx="16201800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6000" spc="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62286" y="6727676"/>
            <a:ext cx="661574" cy="1728192"/>
            <a:chOff x="4012746" y="1615108"/>
            <a:chExt cx="661574" cy="1728192"/>
          </a:xfrm>
        </p:grpSpPr>
        <p:cxnSp>
          <p:nvCxnSpPr>
            <p:cNvPr id="7" name="直線コネクタ 6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366342" y="8671892"/>
            <a:ext cx="16201800" cy="122413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00383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2413" cy="10286999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10007302" y="3805742"/>
            <a:ext cx="7632848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6000" spc="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9503246" y="2797630"/>
            <a:ext cx="661574" cy="1728192"/>
            <a:chOff x="4012746" y="1615108"/>
            <a:chExt cx="661574" cy="1728192"/>
          </a:xfrm>
        </p:grpSpPr>
        <p:cxnSp>
          <p:nvCxnSpPr>
            <p:cNvPr id="7" name="直線コネクタ 6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007302" y="4741846"/>
            <a:ext cx="7632848" cy="194421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4200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078310" y="4128411"/>
            <a:ext cx="6192688" cy="2016224"/>
          </a:xfrm>
          <a:prstGeom prst="rect">
            <a:avLst/>
          </a:prstGeom>
        </p:spPr>
        <p:txBody>
          <a:bodyPr anchor="ctr"/>
          <a:lstStyle>
            <a:lvl1pPr algn="l">
              <a:defRPr sz="7200" spc="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6838950" y="1263127"/>
            <a:ext cx="1552133" cy="1728192"/>
            <a:chOff x="7054974" y="1111052"/>
            <a:chExt cx="1552133" cy="1728192"/>
          </a:xfrm>
        </p:grpSpPr>
        <p:sp>
          <p:nvSpPr>
            <p:cNvPr id="5" name="テキスト ボックス 4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1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8" name="直線コネクタ 7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グループ化 13"/>
          <p:cNvGrpSpPr/>
          <p:nvPr userDrawn="1"/>
        </p:nvGrpSpPr>
        <p:grpSpPr>
          <a:xfrm>
            <a:off x="6838950" y="3351359"/>
            <a:ext cx="1552133" cy="1728192"/>
            <a:chOff x="7054974" y="1111052"/>
            <a:chExt cx="1552133" cy="1728192"/>
          </a:xfrm>
        </p:grpSpPr>
        <p:sp>
          <p:nvSpPr>
            <p:cNvPr id="15" name="テキスト ボックス 14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6" name="直線コネクタ 15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グループ化 16"/>
          <p:cNvGrpSpPr/>
          <p:nvPr userDrawn="1"/>
        </p:nvGrpSpPr>
        <p:grpSpPr>
          <a:xfrm>
            <a:off x="6838950" y="5439591"/>
            <a:ext cx="1552133" cy="1728192"/>
            <a:chOff x="7054974" y="1111052"/>
            <a:chExt cx="1552133" cy="1728192"/>
          </a:xfrm>
        </p:grpSpPr>
        <p:sp>
          <p:nvSpPr>
            <p:cNvPr id="18" name="テキスト ボックス 17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9" name="直線コネクタ 18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グループ化 19"/>
          <p:cNvGrpSpPr/>
          <p:nvPr userDrawn="1"/>
        </p:nvGrpSpPr>
        <p:grpSpPr>
          <a:xfrm>
            <a:off x="6838950" y="7527823"/>
            <a:ext cx="1552133" cy="1728192"/>
            <a:chOff x="7054974" y="1111052"/>
            <a:chExt cx="1552133" cy="1728192"/>
          </a:xfrm>
        </p:grpSpPr>
        <p:sp>
          <p:nvSpPr>
            <p:cNvPr id="21" name="テキスト ボックス 20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4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22" name="直線コネクタ 21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8567142" y="1176083"/>
            <a:ext cx="856895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567142" y="1953135"/>
            <a:ext cx="856895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567142" y="3247650"/>
            <a:ext cx="856895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567142" y="4024702"/>
            <a:ext cx="856895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567142" y="5319217"/>
            <a:ext cx="856895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8567142" y="6096269"/>
            <a:ext cx="856895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8567142" y="7390784"/>
            <a:ext cx="856895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567142" y="8167836"/>
            <a:ext cx="856895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0529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8286413" cy="10286999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4" name="タイトル 1"/>
          <p:cNvSpPr>
            <a:spLocks noGrp="1"/>
          </p:cNvSpPr>
          <p:nvPr>
            <p:ph type="title" hasCustomPrompt="1"/>
          </p:nvPr>
        </p:nvSpPr>
        <p:spPr>
          <a:xfrm>
            <a:off x="1006302" y="6871692"/>
            <a:ext cx="16201800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 spc="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06302" y="7807796"/>
            <a:ext cx="16201800" cy="194421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45237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792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186322" y="3919364"/>
            <a:ext cx="15913768" cy="864096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86322" y="4855468"/>
            <a:ext cx="15913768" cy="2088232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822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186322" y="3919364"/>
            <a:ext cx="730881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86322" y="4855468"/>
            <a:ext cx="7308812" cy="208823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755274" y="3919364"/>
            <a:ext cx="730881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755274" y="4855468"/>
            <a:ext cx="7308812" cy="208823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8929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allAtOnce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186322" y="2233267"/>
            <a:ext cx="15877764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86322" y="2983260"/>
            <a:ext cx="15877764" cy="1254049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186322" y="4579618"/>
            <a:ext cx="15877764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186322" y="5329611"/>
            <a:ext cx="15877764" cy="1254049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186322" y="6943700"/>
            <a:ext cx="15877764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186322" y="7693693"/>
            <a:ext cx="15877764" cy="1254049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3925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allAtOnce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allAtOnce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862286" y="2470598"/>
            <a:ext cx="1552133" cy="1728192"/>
            <a:chOff x="7054974" y="1111052"/>
            <a:chExt cx="1552133" cy="1728192"/>
          </a:xfrm>
        </p:grpSpPr>
        <p:sp>
          <p:nvSpPr>
            <p:cNvPr id="16" name="テキスト ボックス 15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1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7" name="直線コネクタ 16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グループ化 17"/>
          <p:cNvGrpSpPr/>
          <p:nvPr userDrawn="1"/>
        </p:nvGrpSpPr>
        <p:grpSpPr>
          <a:xfrm>
            <a:off x="862286" y="4774854"/>
            <a:ext cx="1552133" cy="1728192"/>
            <a:chOff x="7054974" y="1111052"/>
            <a:chExt cx="1552133" cy="1728192"/>
          </a:xfrm>
        </p:grpSpPr>
        <p:sp>
          <p:nvSpPr>
            <p:cNvPr id="19" name="テキスト ボックス 18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20" name="直線コネクタ 19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グループ化 20"/>
          <p:cNvGrpSpPr/>
          <p:nvPr userDrawn="1"/>
        </p:nvGrpSpPr>
        <p:grpSpPr>
          <a:xfrm>
            <a:off x="862286" y="7079110"/>
            <a:ext cx="1552133" cy="1728192"/>
            <a:chOff x="7054974" y="1111052"/>
            <a:chExt cx="1552133" cy="1728192"/>
          </a:xfrm>
        </p:grpSpPr>
        <p:sp>
          <p:nvSpPr>
            <p:cNvPr id="22" name="テキスト ボックス 21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23" name="直線コネクタ 22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590478" y="2383554"/>
            <a:ext cx="14545616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590478" y="3160606"/>
            <a:ext cx="14545616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590478" y="4671145"/>
            <a:ext cx="14545616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590478" y="5448197"/>
            <a:ext cx="14545616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590478" y="6958736"/>
            <a:ext cx="14545616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2590478" y="7735788"/>
            <a:ext cx="14545616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6336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142206" y="2470598"/>
            <a:ext cx="1552133" cy="1728192"/>
            <a:chOff x="7054974" y="1111052"/>
            <a:chExt cx="1552133" cy="1728192"/>
          </a:xfrm>
        </p:grpSpPr>
        <p:sp>
          <p:nvSpPr>
            <p:cNvPr id="16" name="テキスト ボックス 15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1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7" name="直線コネクタ 16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グループ化 17"/>
          <p:cNvGrpSpPr/>
          <p:nvPr userDrawn="1"/>
        </p:nvGrpSpPr>
        <p:grpSpPr>
          <a:xfrm>
            <a:off x="142206" y="4774854"/>
            <a:ext cx="1552133" cy="1728192"/>
            <a:chOff x="7054974" y="1111052"/>
            <a:chExt cx="1552133" cy="1728192"/>
          </a:xfrm>
        </p:grpSpPr>
        <p:sp>
          <p:nvSpPr>
            <p:cNvPr id="19" name="テキスト ボックス 18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20" name="直線コネクタ 19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グループ化 20"/>
          <p:cNvGrpSpPr/>
          <p:nvPr userDrawn="1"/>
        </p:nvGrpSpPr>
        <p:grpSpPr>
          <a:xfrm>
            <a:off x="142206" y="7079110"/>
            <a:ext cx="1552133" cy="1728192"/>
            <a:chOff x="7054974" y="1111052"/>
            <a:chExt cx="1552133" cy="1728192"/>
          </a:xfrm>
        </p:grpSpPr>
        <p:sp>
          <p:nvSpPr>
            <p:cNvPr id="22" name="テキスト ボックス 21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23" name="直線コネクタ 22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870398" y="2263180"/>
            <a:ext cx="712879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870398" y="2983260"/>
            <a:ext cx="7128792" cy="133482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870398" y="4550771"/>
            <a:ext cx="712879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870398" y="5270851"/>
            <a:ext cx="7128792" cy="133482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870398" y="6838362"/>
            <a:ext cx="712879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870398" y="7558442"/>
            <a:ext cx="7128792" cy="133482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grpSp>
        <p:nvGrpSpPr>
          <p:cNvPr id="30" name="グループ化 29"/>
          <p:cNvGrpSpPr/>
          <p:nvPr userDrawn="1"/>
        </p:nvGrpSpPr>
        <p:grpSpPr>
          <a:xfrm>
            <a:off x="8639150" y="2470598"/>
            <a:ext cx="1552133" cy="1728192"/>
            <a:chOff x="7054974" y="1111052"/>
            <a:chExt cx="1552133" cy="1728192"/>
          </a:xfrm>
        </p:grpSpPr>
        <p:sp>
          <p:nvSpPr>
            <p:cNvPr id="31" name="テキスト ボックス 30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4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32" name="直線コネクタ 31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グループ化 32"/>
          <p:cNvGrpSpPr/>
          <p:nvPr userDrawn="1"/>
        </p:nvGrpSpPr>
        <p:grpSpPr>
          <a:xfrm>
            <a:off x="8639150" y="4774854"/>
            <a:ext cx="1552133" cy="1728192"/>
            <a:chOff x="7054974" y="1111052"/>
            <a:chExt cx="1552133" cy="1728192"/>
          </a:xfrm>
        </p:grpSpPr>
        <p:sp>
          <p:nvSpPr>
            <p:cNvPr id="34" name="テキスト ボックス 33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5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35" name="直線コネクタ 34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グループ化 35"/>
          <p:cNvGrpSpPr/>
          <p:nvPr userDrawn="1"/>
        </p:nvGrpSpPr>
        <p:grpSpPr>
          <a:xfrm>
            <a:off x="8639150" y="7079110"/>
            <a:ext cx="1552133" cy="1728192"/>
            <a:chOff x="7054974" y="1111052"/>
            <a:chExt cx="1552133" cy="1728192"/>
          </a:xfrm>
        </p:grpSpPr>
        <p:sp>
          <p:nvSpPr>
            <p:cNvPr id="37" name="テキスト ボックス 36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6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38" name="直線コネクタ 37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0367342" y="2263180"/>
            <a:ext cx="712879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0367342" y="2983260"/>
            <a:ext cx="7128792" cy="133482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367342" y="4550771"/>
            <a:ext cx="712879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0367342" y="5270851"/>
            <a:ext cx="7128792" cy="133482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0367342" y="6838362"/>
            <a:ext cx="712879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367342" y="7558442"/>
            <a:ext cx="7128792" cy="133482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6617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7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2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25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7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6478910" y="1831132"/>
            <a:ext cx="1552133" cy="1569660"/>
            <a:chOff x="7054974" y="1200132"/>
            <a:chExt cx="1552133" cy="1569660"/>
          </a:xfrm>
        </p:grpSpPr>
        <p:sp>
          <p:nvSpPr>
            <p:cNvPr id="16" name="テキスト ボックス 15"/>
            <p:cNvSpPr txBox="1"/>
            <p:nvPr userDrawn="1"/>
          </p:nvSpPr>
          <p:spPr>
            <a:xfrm>
              <a:off x="7054974" y="1200132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1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7" name="直線コネクタ 16"/>
            <p:cNvCxnSpPr/>
            <p:nvPr userDrawn="1"/>
          </p:nvCxnSpPr>
          <p:spPr>
            <a:xfrm flipV="1">
              <a:off x="8607107" y="1399084"/>
              <a:ext cx="0" cy="1296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207102" y="2047156"/>
            <a:ext cx="9289032" cy="1224136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  <p:grpSp>
        <p:nvGrpSpPr>
          <p:cNvPr id="34" name="グループ化 33"/>
          <p:cNvGrpSpPr/>
          <p:nvPr userDrawn="1"/>
        </p:nvGrpSpPr>
        <p:grpSpPr>
          <a:xfrm>
            <a:off x="6478910" y="3343300"/>
            <a:ext cx="1552133" cy="1569660"/>
            <a:chOff x="7054974" y="1248171"/>
            <a:chExt cx="1552133" cy="1569660"/>
          </a:xfrm>
        </p:grpSpPr>
        <p:sp>
          <p:nvSpPr>
            <p:cNvPr id="35" name="テキスト ボックス 34"/>
            <p:cNvSpPr txBox="1"/>
            <p:nvPr userDrawn="1"/>
          </p:nvSpPr>
          <p:spPr>
            <a:xfrm>
              <a:off x="7054974" y="1248171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36" name="直線コネクタ 35"/>
            <p:cNvCxnSpPr/>
            <p:nvPr userDrawn="1"/>
          </p:nvCxnSpPr>
          <p:spPr>
            <a:xfrm flipV="1">
              <a:off x="8607107" y="1399084"/>
              <a:ext cx="0" cy="1296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207102" y="3511285"/>
            <a:ext cx="9289032" cy="1224136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  <p:grpSp>
        <p:nvGrpSpPr>
          <p:cNvPr id="38" name="グループ化 37"/>
          <p:cNvGrpSpPr/>
          <p:nvPr userDrawn="1"/>
        </p:nvGrpSpPr>
        <p:grpSpPr>
          <a:xfrm>
            <a:off x="6478910" y="4855468"/>
            <a:ext cx="1552133" cy="1569660"/>
            <a:chOff x="7054974" y="1257783"/>
            <a:chExt cx="1552133" cy="1569660"/>
          </a:xfrm>
        </p:grpSpPr>
        <p:sp>
          <p:nvSpPr>
            <p:cNvPr id="39" name="テキスト ボックス 38"/>
            <p:cNvSpPr txBox="1"/>
            <p:nvPr userDrawn="1"/>
          </p:nvSpPr>
          <p:spPr>
            <a:xfrm>
              <a:off x="7054974" y="1257783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40" name="直線コネクタ 39"/>
            <p:cNvCxnSpPr/>
            <p:nvPr userDrawn="1"/>
          </p:nvCxnSpPr>
          <p:spPr>
            <a:xfrm flipV="1">
              <a:off x="8607107" y="1399084"/>
              <a:ext cx="0" cy="1296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207102" y="5013841"/>
            <a:ext cx="9289032" cy="1224136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  <p:grpSp>
        <p:nvGrpSpPr>
          <p:cNvPr id="42" name="グループ化 41"/>
          <p:cNvGrpSpPr/>
          <p:nvPr userDrawn="1"/>
        </p:nvGrpSpPr>
        <p:grpSpPr>
          <a:xfrm>
            <a:off x="6478910" y="6295628"/>
            <a:ext cx="1552133" cy="1569660"/>
            <a:chOff x="7054974" y="1202317"/>
            <a:chExt cx="1552133" cy="1569660"/>
          </a:xfrm>
        </p:grpSpPr>
        <p:sp>
          <p:nvSpPr>
            <p:cNvPr id="43" name="テキスト ボックス 42"/>
            <p:cNvSpPr txBox="1"/>
            <p:nvPr userDrawn="1"/>
          </p:nvSpPr>
          <p:spPr>
            <a:xfrm>
              <a:off x="7054974" y="1202317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4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44" name="直線コネクタ 43"/>
            <p:cNvCxnSpPr/>
            <p:nvPr userDrawn="1"/>
          </p:nvCxnSpPr>
          <p:spPr>
            <a:xfrm flipV="1">
              <a:off x="8607107" y="1399084"/>
              <a:ext cx="0" cy="1296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207102" y="6509467"/>
            <a:ext cx="9289032" cy="1224136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  <p:grpSp>
        <p:nvGrpSpPr>
          <p:cNvPr id="46" name="グループ化 45"/>
          <p:cNvGrpSpPr/>
          <p:nvPr userDrawn="1"/>
        </p:nvGrpSpPr>
        <p:grpSpPr>
          <a:xfrm>
            <a:off x="6478910" y="7879804"/>
            <a:ext cx="1552133" cy="1569660"/>
            <a:chOff x="7054974" y="1247810"/>
            <a:chExt cx="1552133" cy="1569660"/>
          </a:xfrm>
        </p:grpSpPr>
        <p:sp>
          <p:nvSpPr>
            <p:cNvPr id="47" name="テキスト ボックス 46"/>
            <p:cNvSpPr txBox="1"/>
            <p:nvPr userDrawn="1"/>
          </p:nvSpPr>
          <p:spPr>
            <a:xfrm>
              <a:off x="7054974" y="1247810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5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48" name="直線コネクタ 47"/>
            <p:cNvCxnSpPr/>
            <p:nvPr userDrawn="1"/>
          </p:nvCxnSpPr>
          <p:spPr>
            <a:xfrm flipV="1">
              <a:off x="8607107" y="1399084"/>
              <a:ext cx="0" cy="1296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8207102" y="8048150"/>
            <a:ext cx="9289032" cy="1224136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790278" y="3539384"/>
            <a:ext cx="6192688" cy="4124396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6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261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1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3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1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6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3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186322" y="2551212"/>
            <a:ext cx="730881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86322" y="3487316"/>
            <a:ext cx="7308812" cy="518457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755274" y="2551212"/>
            <a:ext cx="730881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755274" y="3487316"/>
            <a:ext cx="7308812" cy="518457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4675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allAtOnce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86322" y="2839244"/>
            <a:ext cx="15913768" cy="5616624"/>
          </a:xfrm>
        </p:spPr>
        <p:txBody>
          <a:bodyPr anchor="ctr">
            <a:noAutofit/>
          </a:bodyPr>
          <a:lstStyle>
            <a:lvl1pPr algn="l">
              <a:lnSpc>
                <a:spcPts val="3400"/>
              </a:lnSpc>
              <a:spcBef>
                <a:spcPts val="0"/>
              </a:spcBef>
              <a:spcAft>
                <a:spcPts val="1200"/>
              </a:spcAft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4111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078310" y="4111746"/>
            <a:ext cx="6192688" cy="2016224"/>
          </a:xfrm>
          <a:prstGeom prst="rect">
            <a:avLst/>
          </a:prstGeom>
        </p:spPr>
        <p:txBody>
          <a:bodyPr anchor="ctr"/>
          <a:lstStyle>
            <a:lvl1pPr algn="l">
              <a:defRPr sz="7200" spc="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6838950" y="2110558"/>
            <a:ext cx="1552133" cy="1728192"/>
            <a:chOff x="7054974" y="1111052"/>
            <a:chExt cx="1552133" cy="1728192"/>
          </a:xfrm>
        </p:grpSpPr>
        <p:sp>
          <p:nvSpPr>
            <p:cNvPr id="5" name="テキスト ボックス 4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1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8" name="直線コネクタ 7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グループ化 13"/>
          <p:cNvGrpSpPr/>
          <p:nvPr userDrawn="1"/>
        </p:nvGrpSpPr>
        <p:grpSpPr>
          <a:xfrm>
            <a:off x="6838950" y="4198790"/>
            <a:ext cx="1552133" cy="1728192"/>
            <a:chOff x="7054974" y="1111052"/>
            <a:chExt cx="1552133" cy="1728192"/>
          </a:xfrm>
        </p:grpSpPr>
        <p:sp>
          <p:nvSpPr>
            <p:cNvPr id="15" name="テキスト ボックス 14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6" name="直線コネクタ 15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グループ化 16"/>
          <p:cNvGrpSpPr/>
          <p:nvPr userDrawn="1"/>
        </p:nvGrpSpPr>
        <p:grpSpPr>
          <a:xfrm>
            <a:off x="6838950" y="6287022"/>
            <a:ext cx="1552133" cy="1728192"/>
            <a:chOff x="7054974" y="1111052"/>
            <a:chExt cx="1552133" cy="1728192"/>
          </a:xfrm>
        </p:grpSpPr>
        <p:sp>
          <p:nvSpPr>
            <p:cNvPr id="18" name="テキスト ボックス 17"/>
            <p:cNvSpPr txBox="1"/>
            <p:nvPr userDrawn="1"/>
          </p:nvSpPr>
          <p:spPr>
            <a:xfrm>
              <a:off x="7054974" y="1190318"/>
              <a:ext cx="14081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600" dirty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endParaRPr kumimoji="1" lang="ja-JP" altLang="en-US" sz="96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9" name="直線コネクタ 18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8567142" y="2023514"/>
            <a:ext cx="856895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567142" y="2800566"/>
            <a:ext cx="856895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567142" y="4095081"/>
            <a:ext cx="856895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567142" y="4872133"/>
            <a:ext cx="856895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567142" y="6166648"/>
            <a:ext cx="856895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8567142" y="6943700"/>
            <a:ext cx="856895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grpSp>
        <p:nvGrpSpPr>
          <p:cNvPr id="31" name="グループ化 30"/>
          <p:cNvGrpSpPr/>
          <p:nvPr userDrawn="1"/>
        </p:nvGrpSpPr>
        <p:grpSpPr>
          <a:xfrm>
            <a:off x="574254" y="3463674"/>
            <a:ext cx="661574" cy="1728192"/>
            <a:chOff x="4012746" y="1615108"/>
            <a:chExt cx="661574" cy="1728192"/>
          </a:xfrm>
        </p:grpSpPr>
        <p:cxnSp>
          <p:nvCxnSpPr>
            <p:cNvPr id="32" name="直線コネクタ 31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142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83" y="2047156"/>
            <a:ext cx="3468257" cy="7200800"/>
          </a:xfrm>
          <a:prstGeom prst="rect">
            <a:avLst/>
          </a:prstGeom>
        </p:spPr>
      </p:pic>
      <p:sp>
        <p:nvSpPr>
          <p:cNvPr id="9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766942" y="3919364"/>
            <a:ext cx="10333148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6766942" y="4639444"/>
            <a:ext cx="10333148" cy="280831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3038248" y="2983260"/>
            <a:ext cx="3008614" cy="5415505"/>
          </a:xfrm>
          <a:solidFill>
            <a:schemeClr val="tx1">
              <a:lumMod val="65000"/>
            </a:schemeClr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700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allAtOnce"/>
      <p:bldP spid="11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7919070" y="3990999"/>
            <a:ext cx="9181020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919070" y="4783460"/>
            <a:ext cx="9181020" cy="230425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790575" y="2262385"/>
            <a:ext cx="6911975" cy="6913563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966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/>
      <p:bldP spid="10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Sk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7919070" y="2263180"/>
            <a:ext cx="9181020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919070" y="3055641"/>
            <a:ext cx="9181020" cy="2159867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790575" y="2262385"/>
            <a:ext cx="6911975" cy="6913563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665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/>
      <p:bldP spid="10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790278" y="7591772"/>
            <a:ext cx="16633848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90278" y="8311852"/>
            <a:ext cx="16633848" cy="1152128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790575" y="2262385"/>
            <a:ext cx="16633551" cy="5185371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396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/>
      <p:bldP spid="10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790278" y="6799684"/>
            <a:ext cx="8136904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90278" y="7519764"/>
            <a:ext cx="8136904" cy="194421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790575" y="2262385"/>
            <a:ext cx="8136607" cy="4393283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359230" y="6800479"/>
            <a:ext cx="8136904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9359230" y="7520559"/>
            <a:ext cx="8136904" cy="194421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9359527" y="2263180"/>
            <a:ext cx="8136607" cy="4393283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857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/>
      <p:bldP spid="10" grpId="0" animBg="1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allAtOnce"/>
      <p:bldP spid="12" grpId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790574" y="2263178"/>
            <a:ext cx="3888135" cy="388813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46262" y="6367639"/>
            <a:ext cx="4392488" cy="648074"/>
          </a:xfrm>
          <a:noFill/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646262" y="6943702"/>
            <a:ext cx="4104456" cy="2304251"/>
          </a:xfrm>
          <a:noFill/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3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5038548" y="2263179"/>
            <a:ext cx="3888135" cy="388813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4894236" y="6367640"/>
            <a:ext cx="4392488" cy="648074"/>
          </a:xfrm>
          <a:noFill/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4894236" y="6943703"/>
            <a:ext cx="4104456" cy="2304251"/>
          </a:xfrm>
          <a:noFill/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6" name="図プレースホルダー 9"/>
          <p:cNvSpPr>
            <a:spLocks noGrp="1"/>
          </p:cNvSpPr>
          <p:nvPr>
            <p:ph type="pic" sz="quarter" idx="19" hasCustomPrompt="1"/>
          </p:nvPr>
        </p:nvSpPr>
        <p:spPr>
          <a:xfrm>
            <a:off x="9287814" y="2263180"/>
            <a:ext cx="3888135" cy="388813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143502" y="6367641"/>
            <a:ext cx="4392488" cy="648074"/>
          </a:xfrm>
          <a:noFill/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143502" y="6943704"/>
            <a:ext cx="4104456" cy="2304251"/>
          </a:xfrm>
          <a:noFill/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9" name="図プレースホルダー 9"/>
          <p:cNvSpPr>
            <a:spLocks noGrp="1"/>
          </p:cNvSpPr>
          <p:nvPr>
            <p:ph type="pic" sz="quarter" idx="22" hasCustomPrompt="1"/>
          </p:nvPr>
        </p:nvSpPr>
        <p:spPr>
          <a:xfrm>
            <a:off x="13535990" y="2263181"/>
            <a:ext cx="3888135" cy="388813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3391678" y="6367642"/>
            <a:ext cx="4392488" cy="648074"/>
          </a:xfrm>
          <a:noFill/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3391678" y="6943705"/>
            <a:ext cx="4104456" cy="2304251"/>
          </a:xfrm>
          <a:noFill/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9423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14" grpId="0" build="p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790575" y="2263179"/>
            <a:ext cx="3312370" cy="331237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4246662" y="2551213"/>
            <a:ext cx="4680520" cy="648074"/>
          </a:xfrm>
          <a:noFill/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4246662" y="3127276"/>
            <a:ext cx="4680520" cy="2304251"/>
          </a:xfrm>
          <a:noFill/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2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790278" y="5863580"/>
            <a:ext cx="3312370" cy="331237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6365" y="6151614"/>
            <a:ext cx="4680520" cy="648074"/>
          </a:xfrm>
          <a:noFill/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4246365" y="6727677"/>
            <a:ext cx="4680520" cy="2304251"/>
          </a:xfrm>
          <a:noFill/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5" name="図プレースホルダー 9"/>
          <p:cNvSpPr>
            <a:spLocks noGrp="1"/>
          </p:cNvSpPr>
          <p:nvPr>
            <p:ph type="pic" sz="quarter" idx="19" hasCustomPrompt="1"/>
          </p:nvPr>
        </p:nvSpPr>
        <p:spPr>
          <a:xfrm>
            <a:off x="9287519" y="2263179"/>
            <a:ext cx="3312370" cy="331237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2743606" y="2551213"/>
            <a:ext cx="4680520" cy="648074"/>
          </a:xfrm>
          <a:noFill/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2743606" y="3127276"/>
            <a:ext cx="4680520" cy="2304251"/>
          </a:xfrm>
          <a:noFill/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8" name="図プレースホルダー 9"/>
          <p:cNvSpPr>
            <a:spLocks noGrp="1"/>
          </p:cNvSpPr>
          <p:nvPr>
            <p:ph type="pic" sz="quarter" idx="22" hasCustomPrompt="1"/>
          </p:nvPr>
        </p:nvSpPr>
        <p:spPr>
          <a:xfrm>
            <a:off x="9287222" y="5863580"/>
            <a:ext cx="3312370" cy="331237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2743309" y="6151614"/>
            <a:ext cx="4680520" cy="648074"/>
          </a:xfrm>
          <a:noFill/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2743309" y="6727677"/>
            <a:ext cx="4680520" cy="2304251"/>
          </a:xfrm>
          <a:noFill/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6977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build="p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790278" y="2551210"/>
            <a:ext cx="5688632" cy="1296146"/>
          </a:xfrm>
          <a:noFill/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6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Item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6838950" y="2263181"/>
            <a:ext cx="10369152" cy="1872208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6622926" y="2263180"/>
            <a:ext cx="0" cy="1872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790278" y="4999482"/>
            <a:ext cx="5688632" cy="1296146"/>
          </a:xfrm>
          <a:noFill/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6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Item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838950" y="4711453"/>
            <a:ext cx="10369152" cy="1872208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cxnSp>
        <p:nvCxnSpPr>
          <p:cNvPr id="18" name="直線コネクタ 17"/>
          <p:cNvCxnSpPr/>
          <p:nvPr userDrawn="1"/>
        </p:nvCxnSpPr>
        <p:spPr>
          <a:xfrm>
            <a:off x="6622926" y="4711452"/>
            <a:ext cx="0" cy="1872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790278" y="7447753"/>
            <a:ext cx="5688632" cy="1296146"/>
          </a:xfrm>
          <a:noFill/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6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Item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6838950" y="7159724"/>
            <a:ext cx="10369152" cy="1872208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cxnSp>
        <p:nvCxnSpPr>
          <p:cNvPr id="21" name="直線コネクタ 20"/>
          <p:cNvCxnSpPr/>
          <p:nvPr userDrawn="1"/>
        </p:nvCxnSpPr>
        <p:spPr>
          <a:xfrm>
            <a:off x="6622926" y="7159723"/>
            <a:ext cx="0" cy="1872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38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808280" y="2551212"/>
            <a:ext cx="5454606" cy="2088234"/>
          </a:xfrm>
          <a:noFill/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6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Item Here</a:t>
            </a:r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087311" y="5071492"/>
            <a:ext cx="4896544" cy="338437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cxnSp>
        <p:nvCxnSpPr>
          <p:cNvPr id="14" name="直線コネクタ 13"/>
          <p:cNvCxnSpPr/>
          <p:nvPr userDrawn="1"/>
        </p:nvCxnSpPr>
        <p:spPr>
          <a:xfrm flipH="1">
            <a:off x="1087311" y="4927477"/>
            <a:ext cx="48965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388900" y="2551212"/>
            <a:ext cx="5454606" cy="2088234"/>
          </a:xfrm>
          <a:noFill/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6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Item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667931" y="5071492"/>
            <a:ext cx="4896544" cy="338437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cxnSp>
        <p:nvCxnSpPr>
          <p:cNvPr id="24" name="直線コネクタ 23"/>
          <p:cNvCxnSpPr/>
          <p:nvPr userDrawn="1"/>
        </p:nvCxnSpPr>
        <p:spPr>
          <a:xfrm flipH="1">
            <a:off x="6667931" y="4927477"/>
            <a:ext cx="48965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1969520" y="2551212"/>
            <a:ext cx="5454606" cy="2088234"/>
          </a:xfrm>
          <a:noFill/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6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Item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2248551" y="5071492"/>
            <a:ext cx="4896544" cy="338437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cxnSp>
        <p:nvCxnSpPr>
          <p:cNvPr id="27" name="直線コネクタ 26"/>
          <p:cNvCxnSpPr/>
          <p:nvPr userDrawn="1"/>
        </p:nvCxnSpPr>
        <p:spPr>
          <a:xfrm flipH="1">
            <a:off x="12248551" y="4927477"/>
            <a:ext cx="48965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05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86322" y="8383860"/>
            <a:ext cx="15913768" cy="129614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1438350" y="2263180"/>
            <a:ext cx="2952328" cy="604867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4552696" y="2263180"/>
            <a:ext cx="2952328" cy="604867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7667042" y="2263180"/>
            <a:ext cx="2952328" cy="604867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10781388" y="2263180"/>
            <a:ext cx="2952328" cy="604867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3" name="図プレースホルダー 9"/>
          <p:cNvSpPr>
            <a:spLocks noGrp="1"/>
          </p:cNvSpPr>
          <p:nvPr>
            <p:ph type="pic" sz="quarter" idx="19" hasCustomPrompt="1"/>
          </p:nvPr>
        </p:nvSpPr>
        <p:spPr>
          <a:xfrm>
            <a:off x="13895734" y="2263180"/>
            <a:ext cx="2952328" cy="604867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285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90278" y="4274836"/>
            <a:ext cx="5904656" cy="1354388"/>
          </a:xfrm>
          <a:prstGeom prst="rect">
            <a:avLst/>
          </a:prstGeom>
        </p:spPr>
        <p:txBody>
          <a:bodyPr anchor="t"/>
          <a:lstStyle>
            <a:lvl1pPr algn="r">
              <a:defRPr sz="7200" spc="600" baseline="0"/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7555502" y="3991372"/>
            <a:ext cx="10372680" cy="176668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</a:p>
        </p:txBody>
      </p:sp>
      <p:grpSp>
        <p:nvGrpSpPr>
          <p:cNvPr id="31" name="グループ化 30"/>
          <p:cNvGrpSpPr/>
          <p:nvPr userDrawn="1"/>
        </p:nvGrpSpPr>
        <p:grpSpPr>
          <a:xfrm>
            <a:off x="6838950" y="3919364"/>
            <a:ext cx="661574" cy="1728192"/>
            <a:chOff x="4012746" y="1615108"/>
            <a:chExt cx="661574" cy="1728192"/>
          </a:xfrm>
        </p:grpSpPr>
        <p:cxnSp>
          <p:nvCxnSpPr>
            <p:cNvPr id="32" name="直線コネクタ 31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913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86322" y="8383860"/>
            <a:ext cx="15913768" cy="129614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1438350" y="2263180"/>
            <a:ext cx="3600400" cy="604867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5184000" y="2263180"/>
            <a:ext cx="6048000" cy="295232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11375454" y="2263180"/>
            <a:ext cx="5472608" cy="604867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4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5184000" y="5359524"/>
            <a:ext cx="6048000" cy="295232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465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animBg="1"/>
      <p:bldP spid="12" grpId="0" animBg="1"/>
      <p:bldP spid="14" grpId="0" animBg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5" name="山形 4"/>
          <p:cNvSpPr/>
          <p:nvPr userDrawn="1"/>
        </p:nvSpPr>
        <p:spPr>
          <a:xfrm>
            <a:off x="862286" y="3703340"/>
            <a:ext cx="4464496" cy="1091326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山形 7"/>
          <p:cNvSpPr/>
          <p:nvPr userDrawn="1"/>
        </p:nvSpPr>
        <p:spPr>
          <a:xfrm>
            <a:off x="4990480" y="3703340"/>
            <a:ext cx="4464496" cy="1091326"/>
          </a:xfrm>
          <a:prstGeom prst="chevron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山形 8"/>
          <p:cNvSpPr/>
          <p:nvPr userDrawn="1"/>
        </p:nvSpPr>
        <p:spPr>
          <a:xfrm>
            <a:off x="9118674" y="3692134"/>
            <a:ext cx="4464496" cy="1091326"/>
          </a:xfrm>
          <a:prstGeom prst="chevron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山形 9"/>
          <p:cNvSpPr/>
          <p:nvPr userDrawn="1"/>
        </p:nvSpPr>
        <p:spPr>
          <a:xfrm>
            <a:off x="13246869" y="3703340"/>
            <a:ext cx="4464496" cy="1091326"/>
          </a:xfrm>
          <a:prstGeom prst="chevron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438349" y="3811352"/>
            <a:ext cx="3169145" cy="864096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18270" y="4855468"/>
            <a:ext cx="4104456" cy="273630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3822932" y="3811352"/>
            <a:ext cx="3169145" cy="864096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543" y="3811352"/>
            <a:ext cx="3169145" cy="864096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9694737" y="3811352"/>
            <a:ext cx="3169145" cy="864096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4846729" y="4855468"/>
            <a:ext cx="4104456" cy="273630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8975188" y="4855468"/>
            <a:ext cx="4104456" cy="273630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3103646" y="4855468"/>
            <a:ext cx="4104456" cy="273630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1043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/>
      <p:bldP spid="8" grpId="0" animBg="1"/>
      <p:bldP spid="9" grpId="0" animBg="1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366342" y="2623220"/>
            <a:ext cx="6120680" cy="612068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2117625" y="4148759"/>
            <a:ext cx="4618114" cy="461811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3022526" y="5935589"/>
            <a:ext cx="2808312" cy="28083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コネクタ 16"/>
          <p:cNvCxnSpPr/>
          <p:nvPr userDrawn="1"/>
        </p:nvCxnSpPr>
        <p:spPr>
          <a:xfrm flipV="1">
            <a:off x="9142413" y="2470598"/>
            <a:ext cx="0" cy="1728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318472" y="2383554"/>
            <a:ext cx="7961638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9318472" y="3160606"/>
            <a:ext cx="7961638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cxnSp>
        <p:nvCxnSpPr>
          <p:cNvPr id="21" name="直線コネクタ 20"/>
          <p:cNvCxnSpPr/>
          <p:nvPr userDrawn="1"/>
        </p:nvCxnSpPr>
        <p:spPr>
          <a:xfrm flipV="1">
            <a:off x="5974854" y="3334695"/>
            <a:ext cx="3167559" cy="440653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 userDrawn="1"/>
        </p:nvCxnSpPr>
        <p:spPr>
          <a:xfrm flipV="1">
            <a:off x="9145513" y="4726488"/>
            <a:ext cx="0" cy="1728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321572" y="4639444"/>
            <a:ext cx="7961638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321572" y="5416496"/>
            <a:ext cx="7961638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cxnSp>
        <p:nvCxnSpPr>
          <p:cNvPr id="26" name="直線コネクタ 20"/>
          <p:cNvCxnSpPr/>
          <p:nvPr userDrawn="1"/>
        </p:nvCxnSpPr>
        <p:spPr>
          <a:xfrm flipV="1">
            <a:off x="5977954" y="5590585"/>
            <a:ext cx="3167559" cy="440653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 userDrawn="1"/>
        </p:nvCxnSpPr>
        <p:spPr>
          <a:xfrm flipV="1">
            <a:off x="9142413" y="7030744"/>
            <a:ext cx="0" cy="1728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9318472" y="6943700"/>
            <a:ext cx="7961638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318472" y="7720752"/>
            <a:ext cx="7961638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cxnSp>
        <p:nvCxnSpPr>
          <p:cNvPr id="30" name="直線コネクタ 20"/>
          <p:cNvCxnSpPr/>
          <p:nvPr userDrawn="1"/>
        </p:nvCxnSpPr>
        <p:spPr>
          <a:xfrm>
            <a:off x="4750718" y="7339745"/>
            <a:ext cx="4391695" cy="55509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3022526" y="3029747"/>
            <a:ext cx="2736304" cy="81760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aseline="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Value</a:t>
            </a:r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3022526" y="4829947"/>
            <a:ext cx="2736304" cy="81760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aseline="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Value</a:t>
            </a:r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058530" y="6990187"/>
            <a:ext cx="2736304" cy="81760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aseline="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291039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/>
      <p:bldP spid="9" grpId="0" animBg="1"/>
      <p:bldP spid="10" grpId="0" animBg="1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7" name="アーチ 6"/>
          <p:cNvSpPr/>
          <p:nvPr userDrawn="1"/>
        </p:nvSpPr>
        <p:spPr>
          <a:xfrm>
            <a:off x="5830838" y="2479203"/>
            <a:ext cx="6480720" cy="6480720"/>
          </a:xfrm>
          <a:prstGeom prst="blockArc">
            <a:avLst>
              <a:gd name="adj1" fmla="val 10800000"/>
              <a:gd name="adj2" fmla="val 16191525"/>
              <a:gd name="adj3" fmla="val 2557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アーチ 30"/>
          <p:cNvSpPr/>
          <p:nvPr userDrawn="1"/>
        </p:nvSpPr>
        <p:spPr>
          <a:xfrm rot="5400000">
            <a:off x="5902846" y="2479203"/>
            <a:ext cx="6480720" cy="6480720"/>
          </a:xfrm>
          <a:prstGeom prst="blockArc">
            <a:avLst>
              <a:gd name="adj1" fmla="val 10800000"/>
              <a:gd name="adj2" fmla="val 16191525"/>
              <a:gd name="adj3" fmla="val 25571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10800000">
            <a:off x="5902846" y="2551211"/>
            <a:ext cx="6480720" cy="6480720"/>
          </a:xfrm>
          <a:prstGeom prst="blockArc">
            <a:avLst>
              <a:gd name="adj1" fmla="val 10800000"/>
              <a:gd name="adj2" fmla="val 16191525"/>
              <a:gd name="adj3" fmla="val 2557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6" name="アーチ 35"/>
          <p:cNvSpPr/>
          <p:nvPr userDrawn="1"/>
        </p:nvSpPr>
        <p:spPr>
          <a:xfrm rot="16200000">
            <a:off x="5830838" y="2551211"/>
            <a:ext cx="6480720" cy="6480720"/>
          </a:xfrm>
          <a:prstGeom prst="blockArc">
            <a:avLst>
              <a:gd name="adj1" fmla="val 10800000"/>
              <a:gd name="adj2" fmla="val 16191525"/>
              <a:gd name="adj3" fmla="val 2557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37" name="直線コネクタ 36"/>
          <p:cNvCxnSpPr/>
          <p:nvPr userDrawn="1"/>
        </p:nvCxnSpPr>
        <p:spPr>
          <a:xfrm flipV="1">
            <a:off x="12639555" y="2335188"/>
            <a:ext cx="0" cy="205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2815614" y="2390092"/>
            <a:ext cx="5040560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2815614" y="3167144"/>
            <a:ext cx="5040560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cxnSp>
        <p:nvCxnSpPr>
          <p:cNvPr id="40" name="直線コネクタ 39"/>
          <p:cNvCxnSpPr/>
          <p:nvPr userDrawn="1"/>
        </p:nvCxnSpPr>
        <p:spPr>
          <a:xfrm flipV="1">
            <a:off x="12629212" y="6943700"/>
            <a:ext cx="0" cy="205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2805271" y="7030744"/>
            <a:ext cx="5040560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2805271" y="7807796"/>
            <a:ext cx="5040560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cxnSp>
        <p:nvCxnSpPr>
          <p:cNvPr id="43" name="直線コネクタ 42"/>
          <p:cNvCxnSpPr/>
          <p:nvPr userDrawn="1"/>
        </p:nvCxnSpPr>
        <p:spPr>
          <a:xfrm flipV="1">
            <a:off x="5593114" y="2384184"/>
            <a:ext cx="0" cy="205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440581" y="2407196"/>
            <a:ext cx="5040560" cy="864096"/>
          </a:xfrm>
        </p:spPr>
        <p:txBody>
          <a:bodyPr anchor="b">
            <a:normAutofit/>
          </a:bodyPr>
          <a:lstStyle>
            <a:lvl1pPr algn="r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440581" y="3184248"/>
            <a:ext cx="5040560" cy="1224136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cxnSp>
        <p:nvCxnSpPr>
          <p:cNvPr id="46" name="直線コネクタ 45"/>
          <p:cNvCxnSpPr/>
          <p:nvPr userDrawn="1"/>
        </p:nvCxnSpPr>
        <p:spPr>
          <a:xfrm flipV="1">
            <a:off x="5582771" y="6943700"/>
            <a:ext cx="0" cy="205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430238" y="7047848"/>
            <a:ext cx="5040560" cy="864096"/>
          </a:xfrm>
        </p:spPr>
        <p:txBody>
          <a:bodyPr anchor="b">
            <a:normAutofit/>
          </a:bodyPr>
          <a:lstStyle>
            <a:lvl1pPr algn="r">
              <a:spcBef>
                <a:spcPts val="0"/>
              </a:spcBef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430238" y="7824900"/>
            <a:ext cx="5040560" cy="1224136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791278" y="3701272"/>
            <a:ext cx="2014869" cy="722148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791278" y="7157656"/>
            <a:ext cx="2014869" cy="722148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5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334894" y="3703340"/>
            <a:ext cx="2014869" cy="722148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334894" y="7159724"/>
            <a:ext cx="2014869" cy="722148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cxnSp>
        <p:nvCxnSpPr>
          <p:cNvPr id="11" name="直線コネクタ 10"/>
          <p:cNvCxnSpPr>
            <a:stCxn id="49" idx="3"/>
          </p:cNvCxnSpPr>
          <p:nvPr userDrawn="1"/>
        </p:nvCxnSpPr>
        <p:spPr>
          <a:xfrm flipV="1">
            <a:off x="11806147" y="3358336"/>
            <a:ext cx="833408" cy="70401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10"/>
          <p:cNvCxnSpPr>
            <a:stCxn id="50" idx="3"/>
          </p:cNvCxnSpPr>
          <p:nvPr userDrawn="1"/>
        </p:nvCxnSpPr>
        <p:spPr>
          <a:xfrm>
            <a:off x="11806147" y="7518730"/>
            <a:ext cx="823065" cy="48025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10"/>
          <p:cNvCxnSpPr/>
          <p:nvPr userDrawn="1"/>
        </p:nvCxnSpPr>
        <p:spPr>
          <a:xfrm flipV="1">
            <a:off x="5593114" y="7518730"/>
            <a:ext cx="741780" cy="48025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>
            <a:stCxn id="51" idx="1"/>
          </p:cNvCxnSpPr>
          <p:nvPr userDrawn="1"/>
        </p:nvCxnSpPr>
        <p:spPr>
          <a:xfrm rot="10800000">
            <a:off x="5593114" y="3358336"/>
            <a:ext cx="741780" cy="70607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22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25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31" grpId="0" animBg="1"/>
      <p:bldP spid="35" grpId="0" animBg="1"/>
      <p:bldP spid="36" grpId="0" animBg="1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8" name="グラフ プレースホルダー 7"/>
          <p:cNvSpPr>
            <a:spLocks noGrp="1"/>
          </p:cNvSpPr>
          <p:nvPr>
            <p:ph type="chart" sz="quarter" idx="13" hasCustomPrompt="1"/>
          </p:nvPr>
        </p:nvSpPr>
        <p:spPr>
          <a:xfrm>
            <a:off x="790278" y="2191172"/>
            <a:ext cx="6985000" cy="698341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Graph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063086" y="2743594"/>
            <a:ext cx="9429948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063086" y="3520646"/>
            <a:ext cx="9429948" cy="201622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066186" y="5806608"/>
            <a:ext cx="9429948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066186" y="6583660"/>
            <a:ext cx="9429948" cy="201622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8494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8" name="グラフ プレースホルダー 7"/>
          <p:cNvSpPr>
            <a:spLocks noGrp="1"/>
          </p:cNvSpPr>
          <p:nvPr>
            <p:ph type="chart" sz="quarter" idx="13" hasCustomPrompt="1"/>
          </p:nvPr>
        </p:nvSpPr>
        <p:spPr>
          <a:xfrm>
            <a:off x="790278" y="2263181"/>
            <a:ext cx="16633848" cy="518457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Graph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90278" y="7591772"/>
            <a:ext cx="16633848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790278" y="8311852"/>
            <a:ext cx="16633848" cy="1152128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7491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allAtOnce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sp>
        <p:nvSpPr>
          <p:cNvPr id="8" name="グラフ プレースホルダー 7"/>
          <p:cNvSpPr>
            <a:spLocks noGrp="1"/>
          </p:cNvSpPr>
          <p:nvPr>
            <p:ph type="chart" sz="quarter" idx="13" hasCustomPrompt="1"/>
          </p:nvPr>
        </p:nvSpPr>
        <p:spPr>
          <a:xfrm>
            <a:off x="790278" y="2191172"/>
            <a:ext cx="9433048" cy="698341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Graph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0367342" y="2983260"/>
            <a:ext cx="7125692" cy="2088232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367342" y="4984448"/>
            <a:ext cx="7125692" cy="339941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7797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allAtOnce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0278" y="1183060"/>
            <a:ext cx="16273560" cy="575841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Slide Description Goes Here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0" y="2362191"/>
            <a:ext cx="11985332" cy="6741749"/>
          </a:xfrm>
          <a:prstGeom prst="rect">
            <a:avLst/>
          </a:prstGeom>
        </p:spPr>
      </p:pic>
      <p:sp>
        <p:nvSpPr>
          <p:cNvPr id="7" name="涙形 6"/>
          <p:cNvSpPr/>
          <p:nvPr userDrawn="1"/>
        </p:nvSpPr>
        <p:spPr>
          <a:xfrm rot="8100000">
            <a:off x="1896976" y="4227059"/>
            <a:ext cx="370586" cy="370586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646262" y="2767236"/>
            <a:ext cx="2877220" cy="1416518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4" name="涙形 13"/>
          <p:cNvSpPr/>
          <p:nvPr userDrawn="1"/>
        </p:nvSpPr>
        <p:spPr>
          <a:xfrm rot="8100000">
            <a:off x="3286137" y="6732419"/>
            <a:ext cx="370586" cy="370586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35423" y="5272596"/>
            <a:ext cx="2877220" cy="1416518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6" name="涙形 15"/>
          <p:cNvSpPr/>
          <p:nvPr userDrawn="1"/>
        </p:nvSpPr>
        <p:spPr>
          <a:xfrm rot="8100000">
            <a:off x="6349623" y="6121606"/>
            <a:ext cx="370586" cy="370586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098909" y="4661783"/>
            <a:ext cx="2877220" cy="1416518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8" name="涙形 17"/>
          <p:cNvSpPr/>
          <p:nvPr userDrawn="1"/>
        </p:nvSpPr>
        <p:spPr>
          <a:xfrm rot="8100000">
            <a:off x="5977936" y="3734174"/>
            <a:ext cx="370586" cy="370586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4727222" y="2274351"/>
            <a:ext cx="2877220" cy="1416518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0" name="涙形 19"/>
          <p:cNvSpPr/>
          <p:nvPr userDrawn="1"/>
        </p:nvSpPr>
        <p:spPr>
          <a:xfrm rot="8100000">
            <a:off x="9291965" y="4148618"/>
            <a:ext cx="370586" cy="370586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8041251" y="2688795"/>
            <a:ext cx="2877220" cy="1416518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2" name="涙形 21"/>
          <p:cNvSpPr/>
          <p:nvPr userDrawn="1"/>
        </p:nvSpPr>
        <p:spPr>
          <a:xfrm rot="8100000">
            <a:off x="10539813" y="6994463"/>
            <a:ext cx="370586" cy="370586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289099" y="5534640"/>
            <a:ext cx="2877220" cy="1416518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2527582" y="2767236"/>
            <a:ext cx="5184576" cy="2077164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2527582" y="4757356"/>
            <a:ext cx="5184576" cy="35544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5450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" decel="98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00"/>
                            </p:stCondLst>
                            <p:childTnLst>
                              <p:par>
                                <p:cTn id="22" presetID="2" presetClass="entr" presetSubtype="1" decel="98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00"/>
                            </p:stCondLst>
                            <p:childTnLst>
                              <p:par>
                                <p:cTn id="31" presetID="2" presetClass="entr" presetSubtype="1" decel="98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" presetClass="entr" presetSubtype="1" decel="98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100"/>
                            </p:stCondLst>
                            <p:childTnLst>
                              <p:par>
                                <p:cTn id="49" presetID="2" presetClass="entr" presetSubtype="1" decel="98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" presetClass="entr" presetSubtype="1" decel="98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9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1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790278" y="318964"/>
            <a:ext cx="16457772" cy="915119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738139"/>
            <a:ext cx="16457772" cy="7451107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14123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98" r:id="rId2"/>
    <p:sldLayoutId id="2147483665" r:id="rId3"/>
    <p:sldLayoutId id="2147483673" r:id="rId4"/>
    <p:sldLayoutId id="2147483674" r:id="rId5"/>
    <p:sldLayoutId id="2147483672" r:id="rId6"/>
    <p:sldLayoutId id="2147483679" r:id="rId7"/>
    <p:sldLayoutId id="2147483680" r:id="rId8"/>
    <p:sldLayoutId id="2147483686" r:id="rId9"/>
    <p:sldLayoutId id="2147483685" r:id="rId10"/>
    <p:sldLayoutId id="2147483696" r:id="rId11"/>
    <p:sldLayoutId id="2147483701" r:id="rId12"/>
    <p:sldLayoutId id="2147483703" r:id="rId13"/>
    <p:sldLayoutId id="2147483702" r:id="rId14"/>
  </p:sldLayoutIdLst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790278" y="0"/>
            <a:ext cx="16457772" cy="1234083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738139"/>
            <a:ext cx="16457772" cy="7451107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6550919" y="9636372"/>
            <a:ext cx="10729192" cy="547688"/>
          </a:xfrm>
          <a:prstGeom prst="rect">
            <a:avLst/>
          </a:prstGeom>
        </p:spPr>
        <p:txBody>
          <a:bodyPr vert="horz" lIns="163275" tIns="81638" rIns="163275" bIns="81638" rtlCol="0" anchor="b"/>
          <a:lstStyle>
            <a:lvl1pPr algn="ctr">
              <a:defRPr sz="2100">
                <a:solidFill>
                  <a:schemeClr val="tx1">
                    <a:tint val="75000"/>
                    <a:alpha val="80000"/>
                  </a:schemeClr>
                </a:solidFill>
              </a:defRPr>
            </a:lvl1pPr>
          </a:lstStyle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309311" y="9638928"/>
            <a:ext cx="1050919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3600">
                <a:solidFill>
                  <a:schemeClr val="tx1">
                    <a:tint val="75000"/>
                    <a:alpha val="80000"/>
                  </a:schemeClr>
                </a:solidFill>
              </a:defRPr>
            </a:lvl1pPr>
          </a:lstStyle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0" y="1162075"/>
            <a:ext cx="18286413" cy="5760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</a:schemeClr>
              </a:gs>
              <a:gs pos="39000">
                <a:schemeClr val="bg1">
                  <a:alpha val="54000"/>
                </a:schemeClr>
              </a:gs>
              <a:gs pos="74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 userDrawn="1"/>
        </p:nvCxnSpPr>
        <p:spPr>
          <a:xfrm>
            <a:off x="17280110" y="96389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45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0" r:id="rId2"/>
    <p:sldLayoutId id="2147483676" r:id="rId3"/>
    <p:sldLayoutId id="2147483688" r:id="rId4"/>
    <p:sldLayoutId id="2147483689" r:id="rId5"/>
    <p:sldLayoutId id="2147483700" r:id="rId6"/>
    <p:sldLayoutId id="2147483695" r:id="rId7"/>
    <p:sldLayoutId id="2147483677" r:id="rId8"/>
    <p:sldLayoutId id="2147483667" r:id="rId9"/>
    <p:sldLayoutId id="2147483683" r:id="rId10"/>
    <p:sldLayoutId id="2147483666" r:id="rId11"/>
    <p:sldLayoutId id="2147483691" r:id="rId12"/>
    <p:sldLayoutId id="2147483675" r:id="rId13"/>
    <p:sldLayoutId id="2147483682" r:id="rId14"/>
    <p:sldLayoutId id="2147483668" r:id="rId15"/>
    <p:sldLayoutId id="2147483687" r:id="rId16"/>
    <p:sldLayoutId id="2147483669" r:id="rId17"/>
    <p:sldLayoutId id="2147483678" r:id="rId18"/>
    <p:sldLayoutId id="2147483670" r:id="rId19"/>
    <p:sldLayoutId id="2147483671" r:id="rId20"/>
    <p:sldLayoutId id="2147483681" r:id="rId21"/>
    <p:sldLayoutId id="2147483690" r:id="rId22"/>
    <p:sldLayoutId id="2147483692" r:id="rId23"/>
    <p:sldLayoutId id="2147483693" r:id="rId24"/>
    <p:sldLayoutId id="2147483694" r:id="rId25"/>
    <p:sldLayoutId id="2147483699" r:id="rId26"/>
    <p:sldLayoutId id="2147483697" r:id="rId2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 animBg="1"/>
    </p:bldLst>
  </p:timing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5400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790278" y="318964"/>
            <a:ext cx="16457772" cy="915119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738139"/>
            <a:ext cx="16457772" cy="7451107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59016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90" r:id="rId15"/>
  </p:sldLayoutIdLst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790278" y="318964"/>
            <a:ext cx="16457772" cy="915119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738139"/>
            <a:ext cx="16457772" cy="7451107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89014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790278" y="0"/>
            <a:ext cx="16457772" cy="1234083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738139"/>
            <a:ext cx="16457772" cy="7451107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6550919" y="9636372"/>
            <a:ext cx="10729192" cy="547688"/>
          </a:xfrm>
          <a:prstGeom prst="rect">
            <a:avLst/>
          </a:prstGeom>
        </p:spPr>
        <p:txBody>
          <a:bodyPr vert="horz" lIns="163275" tIns="81638" rIns="163275" bIns="81638" rtlCol="0" anchor="b"/>
          <a:lstStyle>
            <a:lvl1pPr algn="ctr">
              <a:defRPr sz="2100">
                <a:solidFill>
                  <a:schemeClr val="tx1">
                    <a:tint val="75000"/>
                    <a:alpha val="80000"/>
                  </a:schemeClr>
                </a:solidFill>
              </a:defRPr>
            </a:lvl1pPr>
          </a:lstStyle>
          <a:p>
            <a:pPr algn="r"/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309311" y="9638928"/>
            <a:ext cx="1050919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3600">
                <a:solidFill>
                  <a:schemeClr val="tx1">
                    <a:tint val="75000"/>
                    <a:alpha val="80000"/>
                  </a:schemeClr>
                </a:solidFill>
              </a:defRPr>
            </a:lvl1pPr>
          </a:lstStyle>
          <a:p>
            <a:fld id="{27CB87ED-CE54-4A81-84E3-F65697A29D3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0" y="1162075"/>
            <a:ext cx="18286413" cy="5760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</a:schemeClr>
              </a:gs>
              <a:gs pos="39000">
                <a:schemeClr val="bg1">
                  <a:alpha val="54000"/>
                </a:schemeClr>
              </a:gs>
              <a:gs pos="74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 userDrawn="1"/>
        </p:nvCxnSpPr>
        <p:spPr>
          <a:xfrm>
            <a:off x="17280110" y="96389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64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 animBg="1"/>
    </p:bldLst>
  </p:timing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5400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conomy.gov.fj/images/CCIC/uploads/BILL/Fiji_Climate_Change_Bill-Draft-2-for-Public-consultation-18-November-2020.pdf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omy.gov.fj/images/CCIC/uploads/ClimateFinance/ECAL-Bulletin-01-2018.pdf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914320" y="4855467"/>
            <a:ext cx="16457772" cy="1440161"/>
          </a:xfrm>
        </p:spPr>
        <p:txBody>
          <a:bodyPr>
            <a:normAutofit/>
          </a:bodyPr>
          <a:lstStyle/>
          <a:p>
            <a:r>
              <a:rPr kumimoji="1" lang="en-US" altLang="ja-JP" spc="-150" dirty="0"/>
              <a:t>Green Budgeting</a:t>
            </a:r>
            <a:endParaRPr kumimoji="1" lang="ja-JP" altLang="en-US" spc="-150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/>
          </p:nvPr>
        </p:nvSpPr>
        <p:spPr>
          <a:xfrm>
            <a:off x="914320" y="4567546"/>
            <a:ext cx="16344898" cy="575841"/>
          </a:xfrm>
        </p:spPr>
        <p:txBody>
          <a:bodyPr/>
          <a:lstStyle/>
          <a:p>
            <a:r>
              <a:rPr lang="en-US" altLang="ja-JP" spc="300" dirty="0">
                <a:solidFill>
                  <a:schemeClr val="accent1">
                    <a:lumMod val="75000"/>
                  </a:schemeClr>
                </a:solidFill>
              </a:rPr>
              <a:t>An Overview of Fiji’s Experience With</a:t>
            </a:r>
            <a:endParaRPr kumimoji="1" lang="ja-JP" altLang="en-US" spc="3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1B2019-4E66-4DF5-99B9-683526DF56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46" y="246956"/>
            <a:ext cx="1859017" cy="18311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CC015B-FB4C-4663-9173-BEE3A089FA56}"/>
              </a:ext>
            </a:extLst>
          </p:cNvPr>
          <p:cNvSpPr txBox="1"/>
          <p:nvPr/>
        </p:nvSpPr>
        <p:spPr>
          <a:xfrm>
            <a:off x="2446462" y="1000870"/>
            <a:ext cx="6120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Ministry of Economy</a:t>
            </a:r>
          </a:p>
          <a:p>
            <a:r>
              <a:rPr lang="en-US" dirty="0"/>
              <a:t>Fiji</a:t>
            </a:r>
            <a:endParaRPr lang="en-FJ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0EFADF-0C0E-49D6-8933-3C59F21F9815}"/>
              </a:ext>
            </a:extLst>
          </p:cNvPr>
          <p:cNvCxnSpPr/>
          <p:nvPr/>
        </p:nvCxnSpPr>
        <p:spPr>
          <a:xfrm>
            <a:off x="502246" y="2263180"/>
            <a:ext cx="806489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21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01">
        <p:fade/>
      </p:transition>
    </mc:Choice>
    <mc:Fallback xmlns="">
      <p:transition spd="med" advTm="4601">
        <p:fade/>
      </p:transition>
    </mc:Fallback>
  </mc:AlternateContent>
  <p:extLst>
    <p:ext uri="{E180D4A7-C9FB-4DFB-919C-405C955672EB}">
      <p14:showEvtLst xmlns:p14="http://schemas.microsoft.com/office/powerpoint/2010/main">
        <p14:playEvt time="2365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/>
          <p:cNvSpPr>
            <a:spLocks noGrp="1"/>
          </p:cNvSpPr>
          <p:nvPr>
            <p:ph type="title"/>
          </p:nvPr>
        </p:nvSpPr>
        <p:spPr>
          <a:xfrm>
            <a:off x="1078310" y="7735788"/>
            <a:ext cx="13249472" cy="1440161"/>
          </a:xfrm>
        </p:spPr>
        <p:txBody>
          <a:bodyPr/>
          <a:lstStyle/>
          <a:p>
            <a:r>
              <a:rPr lang="en-US" spc="0" dirty="0"/>
              <a:t>Future Plans for G</a:t>
            </a:r>
            <a:r>
              <a:rPr lang="en-US" spc="0" dirty="0">
                <a:solidFill>
                  <a:schemeClr val="accent1"/>
                </a:solidFill>
              </a:rPr>
              <a:t>r</a:t>
            </a:r>
            <a:r>
              <a:rPr lang="en-US" spc="0" dirty="0"/>
              <a:t>een Budgeting</a:t>
            </a:r>
            <a:endParaRPr kumimoji="1" lang="ja-JP" altLang="en-US" spc="-150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ja-JP" dirty="0"/>
              <a:t>New and innovative work planned for green budgeting</a:t>
            </a:r>
            <a:endParaRPr lang="ja-JP" alt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63DEA7-0307-476E-805C-72818EA314AE}"/>
              </a:ext>
            </a:extLst>
          </p:cNvPr>
          <p:cNvGrpSpPr/>
          <p:nvPr/>
        </p:nvGrpSpPr>
        <p:grpSpPr>
          <a:xfrm>
            <a:off x="5093883" y="3631332"/>
            <a:ext cx="8098646" cy="2016224"/>
            <a:chOff x="4750718" y="3312795"/>
            <a:chExt cx="8098646" cy="20162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DD750ED-3ECE-4130-AC9F-776A788A2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0718" y="3312795"/>
              <a:ext cx="1859017" cy="183113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8A373C-6412-4496-8711-2A69E6980AD8}"/>
                </a:ext>
              </a:extLst>
            </p:cNvPr>
            <p:cNvSpPr txBox="1"/>
            <p:nvPr/>
          </p:nvSpPr>
          <p:spPr>
            <a:xfrm>
              <a:off x="6728684" y="4066709"/>
              <a:ext cx="61206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rimson Text"/>
                  <a:cs typeface="+mn-cs"/>
                </a:rPr>
                <a:t>Ministry of Economy</a:t>
              </a:r>
            </a:p>
            <a:p>
              <a:pPr marL="0" marR="0" lvl="0" indent="0" algn="l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rimson Text"/>
                  <a:cs typeface="+mn-cs"/>
                </a:rPr>
                <a:t>Fiji</a:t>
              </a:r>
              <a:endParaRPr kumimoji="1" lang="en-FJ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imson Text"/>
                <a:cs typeface="+mn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6AA4A7F-AD83-4C76-98B6-FB36E15646F8}"/>
                </a:ext>
              </a:extLst>
            </p:cNvPr>
            <p:cNvCxnSpPr/>
            <p:nvPr/>
          </p:nvCxnSpPr>
          <p:spPr>
            <a:xfrm>
              <a:off x="4750718" y="5329019"/>
              <a:ext cx="8064896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3593779"/>
      </p:ext>
    </p:extLst>
  </p:cSld>
  <p:clrMapOvr>
    <a:masterClrMapping/>
  </p:clrMapOvr>
  <p:transition spd="slow" advTm="2922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スライド番号プレースホルダー 13">
            <a:extLst>
              <a:ext uri="{FF2B5EF4-FFF2-40B4-BE49-F238E27FC236}">
                <a16:creationId xmlns:a16="http://schemas.microsoft.com/office/drawing/2014/main" id="{7A63A05E-3B40-46F4-8A8B-956E5272A9F2}"/>
              </a:ext>
            </a:extLst>
          </p:cNvPr>
          <p:cNvSpPr txBox="1">
            <a:spLocks/>
          </p:cNvSpPr>
          <p:nvPr/>
        </p:nvSpPr>
        <p:spPr>
          <a:xfrm>
            <a:off x="17309311" y="9539596"/>
            <a:ext cx="1050919" cy="64702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CB87ED-CE54-4A81-84E3-F65697A29D35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290EDA-74B3-499E-881E-DBC27B6342BC}"/>
              </a:ext>
            </a:extLst>
          </p:cNvPr>
          <p:cNvSpPr txBox="1"/>
          <p:nvPr/>
        </p:nvSpPr>
        <p:spPr>
          <a:xfrm>
            <a:off x="358230" y="1091297"/>
            <a:ext cx="17281920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3000" dirty="0"/>
              <a:t>Developing Climate Budget Tagging – with United Nations Development </a:t>
            </a:r>
            <a:r>
              <a:rPr lang="en-US" sz="3000" dirty="0" err="1"/>
              <a:t>Programme</a:t>
            </a:r>
            <a:endParaRPr lang="en-US" sz="3000" dirty="0"/>
          </a:p>
          <a:p>
            <a:pPr marL="1330325" lvl="1" indent="-514350" algn="just">
              <a:buFont typeface="Arial" panose="020B0604020202020204" pitchFamily="34" charset="0"/>
              <a:buChar char="•"/>
            </a:pPr>
            <a:r>
              <a:rPr lang="en-US" sz="3000" dirty="0"/>
              <a:t>In the process of </a:t>
            </a:r>
            <a:r>
              <a:rPr lang="en-US" sz="3000" dirty="0" err="1"/>
              <a:t>finalising</a:t>
            </a:r>
            <a:r>
              <a:rPr lang="en-US" sz="3000" dirty="0"/>
              <a:t> climate change and environment codes in the Chart of Accounts as part of Fiji’s Public Financial Management Reform </a:t>
            </a:r>
            <a:r>
              <a:rPr lang="en-US" sz="3000" dirty="0" err="1"/>
              <a:t>Programme</a:t>
            </a:r>
            <a:r>
              <a:rPr lang="en-US" sz="3000" dirty="0"/>
              <a:t>.</a:t>
            </a:r>
          </a:p>
          <a:p>
            <a:pPr marL="1330325" lvl="1" indent="-514350" algn="just">
              <a:buFont typeface="Arial" panose="020B0604020202020204" pitchFamily="34" charset="0"/>
              <a:buChar char="•"/>
            </a:pPr>
            <a:r>
              <a:rPr lang="en-US" sz="3000" dirty="0"/>
              <a:t>In the process of developing climate and environment typologies to better ascertain and demarcate climate and environment expenditure from normal development expenditure.</a:t>
            </a:r>
          </a:p>
          <a:p>
            <a:pPr marL="1330325" lvl="1" indent="-514350" algn="just">
              <a:buFont typeface="Arial" panose="020B0604020202020204" pitchFamily="34" charset="0"/>
              <a:buChar char="•"/>
            </a:pPr>
            <a:r>
              <a:rPr lang="en-US" sz="3000" dirty="0"/>
              <a:t>Crucial to understand how the incremental cost of climate sensitizing development can be identified to avoid green washing budget expenditure.  </a:t>
            </a:r>
          </a:p>
          <a:p>
            <a:pPr marL="514350" indent="-514350" algn="just">
              <a:buFont typeface="+mj-lt"/>
              <a:buAutoNum type="arabicPeriod"/>
            </a:pPr>
            <a:endParaRPr lang="en-US" sz="3000" dirty="0"/>
          </a:p>
          <a:p>
            <a:pPr marL="514350" indent="-514350" algn="just">
              <a:buFont typeface="+mj-lt"/>
              <a:buAutoNum type="arabicPeriod"/>
            </a:pPr>
            <a:r>
              <a:rPr lang="en-US" sz="3000" dirty="0"/>
              <a:t>Developing procedures and templates to identify climate relevant expenditure for infrastructure projects – with Asian Development Bank.</a:t>
            </a:r>
          </a:p>
          <a:p>
            <a:pPr marL="514350" indent="-514350" algn="just">
              <a:buFont typeface="+mj-lt"/>
              <a:buAutoNum type="arabicPeriod"/>
            </a:pPr>
            <a:endParaRPr lang="en-US" sz="3000" dirty="0"/>
          </a:p>
          <a:p>
            <a:pPr marL="514350" indent="-514350" algn="just">
              <a:buFont typeface="+mj-lt"/>
              <a:buAutoNum type="arabicPeriod"/>
            </a:pPr>
            <a:r>
              <a:rPr lang="en-US" sz="3000" dirty="0"/>
              <a:t>The upcoming Climate Change Bill</a:t>
            </a:r>
            <a:r>
              <a:rPr lang="en-US" sz="3000" baseline="30000" dirty="0">
                <a:solidFill>
                  <a:schemeClr val="accent1"/>
                </a:solidFill>
              </a:rPr>
              <a:t>1</a:t>
            </a:r>
            <a:r>
              <a:rPr lang="en-US" sz="3000" dirty="0"/>
              <a:t> (available online) will mandate climate risk reporting for all Government agencies and voluntary reporting for private sector.</a:t>
            </a:r>
          </a:p>
          <a:p>
            <a:pPr marL="514350" indent="-514350" algn="just">
              <a:buFont typeface="+mj-lt"/>
              <a:buAutoNum type="arabicPeriod"/>
            </a:pPr>
            <a:endParaRPr lang="en-US" sz="3000" dirty="0"/>
          </a:p>
          <a:p>
            <a:pPr marL="514350" indent="-514350" algn="just">
              <a:buFont typeface="+mj-lt"/>
              <a:buAutoNum type="arabicPeriod"/>
            </a:pPr>
            <a:r>
              <a:rPr lang="en-US" sz="3000" dirty="0"/>
              <a:t>Working on Ministry of Economy being accredited to the Green Climate Fund to undertaking blended financing with current fiscal expenditure on climate action and environmental conservation.</a:t>
            </a:r>
          </a:p>
          <a:p>
            <a:pPr marL="1273576" lvl="1" indent="-457200" algn="just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FA008485-6120-4880-B455-038C7A819333}"/>
              </a:ext>
            </a:extLst>
          </p:cNvPr>
          <p:cNvSpPr txBox="1">
            <a:spLocks/>
          </p:cNvSpPr>
          <p:nvPr/>
        </p:nvSpPr>
        <p:spPr>
          <a:xfrm>
            <a:off x="358230" y="9752012"/>
            <a:ext cx="16201800" cy="333952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solidFill>
                  <a:schemeClr val="accent1">
                    <a:alpha val="80000"/>
                  </a:schemeClr>
                </a:solidFill>
              </a:rPr>
              <a:t>1. </a:t>
            </a:r>
            <a:r>
              <a:rPr lang="en-US" altLang="ja-JP" sz="1600" dirty="0">
                <a:solidFill>
                  <a:schemeClr val="accent1">
                    <a:alpha val="80000"/>
                  </a:schemeClr>
                </a:solidFill>
                <a:hlinkClick r:id="rId2"/>
              </a:rPr>
              <a:t>https://www.economy.gov.fj/images/CCIC/uploads/BILL/Fiji_Climate_Change_Bill-Draft-2-for-Public-consultation-18-November-2020.pdf</a:t>
            </a:r>
            <a:r>
              <a:rPr lang="en-US" altLang="ja-JP" sz="1600" dirty="0">
                <a:solidFill>
                  <a:schemeClr val="accent1">
                    <a:alpha val="80000"/>
                  </a:schemeClr>
                </a:solidFill>
              </a:rPr>
              <a:t> </a:t>
            </a:r>
            <a:endParaRPr lang="ja-JP" altLang="en-US" sz="1600" dirty="0">
              <a:solidFill>
                <a:schemeClr val="accent1">
                  <a:alpha val="80000"/>
                </a:schemeClr>
              </a:solidFill>
            </a:endParaRPr>
          </a:p>
        </p:txBody>
      </p:sp>
      <p:sp>
        <p:nvSpPr>
          <p:cNvPr id="27" name="Graphic 25">
            <a:extLst>
              <a:ext uri="{FF2B5EF4-FFF2-40B4-BE49-F238E27FC236}">
                <a16:creationId xmlns:a16="http://schemas.microsoft.com/office/drawing/2014/main" id="{B2244BC5-5ECA-4474-BFF5-0392DDC697FB}"/>
              </a:ext>
            </a:extLst>
          </p:cNvPr>
          <p:cNvSpPr/>
          <p:nvPr/>
        </p:nvSpPr>
        <p:spPr>
          <a:xfrm>
            <a:off x="15191878" y="4865458"/>
            <a:ext cx="2930138" cy="4251967"/>
          </a:xfrm>
          <a:custGeom>
            <a:avLst/>
            <a:gdLst>
              <a:gd name="connsiteX0" fmla="*/ 256022 w 385705"/>
              <a:gd name="connsiteY0" fmla="*/ 614410 h 911628"/>
              <a:gd name="connsiteX1" fmla="*/ 211055 w 385705"/>
              <a:gd name="connsiteY1" fmla="*/ 593569 h 911628"/>
              <a:gd name="connsiteX2" fmla="*/ 147990 w 385705"/>
              <a:gd name="connsiteY2" fmla="*/ 532152 h 911628"/>
              <a:gd name="connsiteX3" fmla="*/ 180346 w 385705"/>
              <a:gd name="connsiteY3" fmla="*/ 488280 h 911628"/>
              <a:gd name="connsiteX4" fmla="*/ 180346 w 385705"/>
              <a:gd name="connsiteY4" fmla="*/ 554631 h 911628"/>
              <a:gd name="connsiteX5" fmla="*/ 212150 w 385705"/>
              <a:gd name="connsiteY5" fmla="*/ 568338 h 911628"/>
              <a:gd name="connsiteX6" fmla="*/ 212150 w 385705"/>
              <a:gd name="connsiteY6" fmla="*/ 488271 h 911628"/>
              <a:gd name="connsiteX7" fmla="*/ 249441 w 385705"/>
              <a:gd name="connsiteY7" fmla="*/ 503072 h 911628"/>
              <a:gd name="connsiteX8" fmla="*/ 233543 w 385705"/>
              <a:gd name="connsiteY8" fmla="*/ 544201 h 911628"/>
              <a:gd name="connsiteX9" fmla="*/ 278511 w 385705"/>
              <a:gd name="connsiteY9" fmla="*/ 586426 h 911628"/>
              <a:gd name="connsiteX10" fmla="*/ 328412 w 385705"/>
              <a:gd name="connsiteY10" fmla="*/ 542011 h 911628"/>
              <a:gd name="connsiteX11" fmla="*/ 212150 w 385705"/>
              <a:gd name="connsiteY11" fmla="*/ 456457 h 911628"/>
              <a:gd name="connsiteX12" fmla="*/ 212150 w 385705"/>
              <a:gd name="connsiteY12" fmla="*/ 440912 h 911628"/>
              <a:gd name="connsiteX13" fmla="*/ 213922 w 385705"/>
              <a:gd name="connsiteY13" fmla="*/ 423948 h 911628"/>
              <a:gd name="connsiteX14" fmla="*/ 231639 w 385705"/>
              <a:gd name="connsiteY14" fmla="*/ 368160 h 911628"/>
              <a:gd name="connsiteX15" fmla="*/ 274082 w 385705"/>
              <a:gd name="connsiteY15" fmla="*/ 318764 h 911628"/>
              <a:gd name="connsiteX16" fmla="*/ 338442 w 385705"/>
              <a:gd name="connsiteY16" fmla="*/ 296732 h 911628"/>
              <a:gd name="connsiteX17" fmla="*/ 273329 w 385705"/>
              <a:gd name="connsiteY17" fmla="*/ 337785 h 911628"/>
              <a:gd name="connsiteX18" fmla="*/ 238449 w 385705"/>
              <a:gd name="connsiteY18" fmla="*/ 396116 h 911628"/>
              <a:gd name="connsiteX19" fmla="*/ 325393 w 385705"/>
              <a:gd name="connsiteY19" fmla="*/ 369446 h 911628"/>
              <a:gd name="connsiteX20" fmla="*/ 385705 w 385705"/>
              <a:gd name="connsiteY20" fmla="*/ 281245 h 911628"/>
              <a:gd name="connsiteX21" fmla="*/ 248974 w 385705"/>
              <a:gd name="connsiteY21" fmla="*/ 293084 h 911628"/>
              <a:gd name="connsiteX22" fmla="*/ 222637 w 385705"/>
              <a:gd name="connsiteY22" fmla="*/ 335004 h 911628"/>
              <a:gd name="connsiteX23" fmla="*/ 203864 w 385705"/>
              <a:gd name="connsiteY23" fmla="*/ 388363 h 911628"/>
              <a:gd name="connsiteX24" fmla="*/ 236439 w 385705"/>
              <a:gd name="connsiteY24" fmla="*/ 261842 h 911628"/>
              <a:gd name="connsiteX25" fmla="*/ 219913 w 385705"/>
              <a:gd name="connsiteY25" fmla="*/ 119996 h 911628"/>
              <a:gd name="connsiteX26" fmla="*/ 0 w 385705"/>
              <a:gd name="connsiteY26" fmla="*/ 0 h 911628"/>
              <a:gd name="connsiteX27" fmla="*/ 65246 w 385705"/>
              <a:gd name="connsiteY27" fmla="*/ 245240 h 911628"/>
              <a:gd name="connsiteX28" fmla="*/ 153962 w 385705"/>
              <a:gd name="connsiteY28" fmla="*/ 309915 h 911628"/>
              <a:gd name="connsiteX29" fmla="*/ 156305 w 385705"/>
              <a:gd name="connsiteY29" fmla="*/ 201940 h 911628"/>
              <a:gd name="connsiteX30" fmla="*/ 87992 w 385705"/>
              <a:gd name="connsiteY30" fmla="*/ 84001 h 911628"/>
              <a:gd name="connsiteX31" fmla="*/ 162858 w 385705"/>
              <a:gd name="connsiteY31" fmla="*/ 159896 h 911628"/>
              <a:gd name="connsiteX32" fmla="*/ 184433 w 385705"/>
              <a:gd name="connsiteY32" fmla="*/ 251384 h 911628"/>
              <a:gd name="connsiteX33" fmla="*/ 180575 w 385705"/>
              <a:gd name="connsiteY33" fmla="*/ 417538 h 911628"/>
              <a:gd name="connsiteX34" fmla="*/ 180346 w 385705"/>
              <a:gd name="connsiteY34" fmla="*/ 417538 h 911628"/>
              <a:gd name="connsiteX35" fmla="*/ 180346 w 385705"/>
              <a:gd name="connsiteY35" fmla="*/ 457571 h 911628"/>
              <a:gd name="connsiteX36" fmla="*/ 66827 w 385705"/>
              <a:gd name="connsiteY36" fmla="*/ 583702 h 911628"/>
              <a:gd name="connsiteX37" fmla="*/ 180346 w 385705"/>
              <a:gd name="connsiteY37" fmla="*/ 716956 h 911628"/>
              <a:gd name="connsiteX38" fmla="*/ 263147 w 385705"/>
              <a:gd name="connsiteY38" fmla="*/ 786603 h 911628"/>
              <a:gd name="connsiteX39" fmla="*/ 212150 w 385705"/>
              <a:gd name="connsiteY39" fmla="*/ 834866 h 911628"/>
              <a:gd name="connsiteX40" fmla="*/ 212150 w 385705"/>
              <a:gd name="connsiteY40" fmla="*/ 754799 h 911628"/>
              <a:gd name="connsiteX41" fmla="*/ 180346 w 385705"/>
              <a:gd name="connsiteY41" fmla="*/ 742731 h 911628"/>
              <a:gd name="connsiteX42" fmla="*/ 180346 w 385705"/>
              <a:gd name="connsiteY42" fmla="*/ 834857 h 911628"/>
              <a:gd name="connsiteX43" fmla="*/ 126597 w 385705"/>
              <a:gd name="connsiteY43" fmla="*/ 815664 h 911628"/>
              <a:gd name="connsiteX44" fmla="*/ 155667 w 385705"/>
              <a:gd name="connsiteY44" fmla="*/ 771792 h 911628"/>
              <a:gd name="connsiteX45" fmla="*/ 107956 w 385705"/>
              <a:gd name="connsiteY45" fmla="*/ 722433 h 911628"/>
              <a:gd name="connsiteX46" fmla="*/ 55855 w 385705"/>
              <a:gd name="connsiteY46" fmla="*/ 775078 h 911628"/>
              <a:gd name="connsiteX47" fmla="*/ 180346 w 385705"/>
              <a:gd name="connsiteY47" fmla="*/ 866661 h 911628"/>
              <a:gd name="connsiteX48" fmla="*/ 180346 w 385705"/>
              <a:gd name="connsiteY48" fmla="*/ 911628 h 911628"/>
              <a:gd name="connsiteX49" fmla="*/ 212150 w 385705"/>
              <a:gd name="connsiteY49" fmla="*/ 911628 h 911628"/>
              <a:gd name="connsiteX50" fmla="*/ 212150 w 385705"/>
              <a:gd name="connsiteY50" fmla="*/ 866661 h 911628"/>
              <a:gd name="connsiteX51" fmla="*/ 344310 w 385705"/>
              <a:gd name="connsiteY51" fmla="*/ 737787 h 911628"/>
              <a:gd name="connsiteX52" fmla="*/ 256022 w 385705"/>
              <a:gd name="connsiteY52" fmla="*/ 614410 h 91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85705" h="911628">
                <a:moveTo>
                  <a:pt x="256022" y="614410"/>
                </a:moveTo>
                <a:lnTo>
                  <a:pt x="211055" y="593569"/>
                </a:lnTo>
                <a:cubicBezTo>
                  <a:pt x="185833" y="582606"/>
                  <a:pt x="151829" y="563413"/>
                  <a:pt x="147990" y="532152"/>
                </a:cubicBezTo>
                <a:cubicBezTo>
                  <a:pt x="145247" y="510216"/>
                  <a:pt x="161696" y="492671"/>
                  <a:pt x="180346" y="488280"/>
                </a:cubicBezTo>
                <a:lnTo>
                  <a:pt x="180346" y="554631"/>
                </a:lnTo>
                <a:lnTo>
                  <a:pt x="212150" y="568338"/>
                </a:lnTo>
                <a:lnTo>
                  <a:pt x="212150" y="488271"/>
                </a:lnTo>
                <a:cubicBezTo>
                  <a:pt x="218732" y="487175"/>
                  <a:pt x="249441" y="492109"/>
                  <a:pt x="249441" y="503072"/>
                </a:cubicBezTo>
                <a:cubicBezTo>
                  <a:pt x="249441" y="510750"/>
                  <a:pt x="233543" y="520075"/>
                  <a:pt x="233543" y="544201"/>
                </a:cubicBezTo>
                <a:cubicBezTo>
                  <a:pt x="233543" y="568328"/>
                  <a:pt x="254384" y="586426"/>
                  <a:pt x="278511" y="586426"/>
                </a:cubicBezTo>
                <a:cubicBezTo>
                  <a:pt x="305381" y="586426"/>
                  <a:pt x="328412" y="571071"/>
                  <a:pt x="328412" y="542011"/>
                </a:cubicBezTo>
                <a:cubicBezTo>
                  <a:pt x="328412" y="482232"/>
                  <a:pt x="259318" y="458105"/>
                  <a:pt x="212150" y="456457"/>
                </a:cubicBezTo>
                <a:lnTo>
                  <a:pt x="212150" y="440912"/>
                </a:lnTo>
                <a:cubicBezTo>
                  <a:pt x="212627" y="435102"/>
                  <a:pt x="213227" y="429416"/>
                  <a:pt x="213922" y="423948"/>
                </a:cubicBezTo>
                <a:cubicBezTo>
                  <a:pt x="216303" y="405432"/>
                  <a:pt x="223009" y="386067"/>
                  <a:pt x="231639" y="368160"/>
                </a:cubicBezTo>
                <a:cubicBezTo>
                  <a:pt x="241697" y="347386"/>
                  <a:pt x="250612" y="336004"/>
                  <a:pt x="274082" y="318764"/>
                </a:cubicBezTo>
                <a:cubicBezTo>
                  <a:pt x="297694" y="301390"/>
                  <a:pt x="338442" y="296732"/>
                  <a:pt x="338442" y="296732"/>
                </a:cubicBezTo>
                <a:cubicBezTo>
                  <a:pt x="338442" y="296732"/>
                  <a:pt x="299009" y="313068"/>
                  <a:pt x="273329" y="337785"/>
                </a:cubicBezTo>
                <a:cubicBezTo>
                  <a:pt x="255270" y="355168"/>
                  <a:pt x="246878" y="370904"/>
                  <a:pt x="238449" y="396116"/>
                </a:cubicBezTo>
                <a:cubicBezTo>
                  <a:pt x="255641" y="397145"/>
                  <a:pt x="294942" y="392401"/>
                  <a:pt x="325393" y="369446"/>
                </a:cubicBezTo>
                <a:cubicBezTo>
                  <a:pt x="374942" y="332137"/>
                  <a:pt x="385705" y="281245"/>
                  <a:pt x="385705" y="281245"/>
                </a:cubicBezTo>
                <a:cubicBezTo>
                  <a:pt x="385705" y="281245"/>
                  <a:pt x="301562" y="238373"/>
                  <a:pt x="248974" y="293084"/>
                </a:cubicBezTo>
                <a:cubicBezTo>
                  <a:pt x="236534" y="306029"/>
                  <a:pt x="229210" y="321069"/>
                  <a:pt x="222637" y="335004"/>
                </a:cubicBezTo>
                <a:cubicBezTo>
                  <a:pt x="216027" y="348939"/>
                  <a:pt x="203864" y="388363"/>
                  <a:pt x="203864" y="388363"/>
                </a:cubicBezTo>
                <a:cubicBezTo>
                  <a:pt x="207883" y="320612"/>
                  <a:pt x="228295" y="291017"/>
                  <a:pt x="236439" y="261842"/>
                </a:cubicBezTo>
                <a:cubicBezTo>
                  <a:pt x="249222" y="219761"/>
                  <a:pt x="254737" y="173955"/>
                  <a:pt x="219913" y="119996"/>
                </a:cubicBezTo>
                <a:cubicBezTo>
                  <a:pt x="144656" y="3238"/>
                  <a:pt x="0" y="0"/>
                  <a:pt x="0" y="0"/>
                </a:cubicBezTo>
                <a:cubicBezTo>
                  <a:pt x="0" y="0"/>
                  <a:pt x="4572" y="167516"/>
                  <a:pt x="65246" y="245240"/>
                </a:cubicBezTo>
                <a:cubicBezTo>
                  <a:pt x="92478" y="280149"/>
                  <a:pt x="125759" y="299390"/>
                  <a:pt x="153962" y="309915"/>
                </a:cubicBezTo>
                <a:cubicBezTo>
                  <a:pt x="160953" y="262528"/>
                  <a:pt x="163887" y="242907"/>
                  <a:pt x="156305" y="201940"/>
                </a:cubicBezTo>
                <a:cubicBezTo>
                  <a:pt x="144447" y="137989"/>
                  <a:pt x="87992" y="84001"/>
                  <a:pt x="87992" y="84001"/>
                </a:cubicBezTo>
                <a:cubicBezTo>
                  <a:pt x="87992" y="84001"/>
                  <a:pt x="137446" y="112614"/>
                  <a:pt x="162858" y="159896"/>
                </a:cubicBezTo>
                <a:cubicBezTo>
                  <a:pt x="179337" y="190557"/>
                  <a:pt x="184052" y="222256"/>
                  <a:pt x="184433" y="251384"/>
                </a:cubicBezTo>
                <a:cubicBezTo>
                  <a:pt x="184795" y="279225"/>
                  <a:pt x="177422" y="351320"/>
                  <a:pt x="180575" y="417538"/>
                </a:cubicBezTo>
                <a:lnTo>
                  <a:pt x="180346" y="417538"/>
                </a:lnTo>
                <a:lnTo>
                  <a:pt x="180346" y="457571"/>
                </a:lnTo>
                <a:cubicBezTo>
                  <a:pt x="118929" y="465801"/>
                  <a:pt x="67923" y="516255"/>
                  <a:pt x="66827" y="583702"/>
                </a:cubicBezTo>
                <a:cubicBezTo>
                  <a:pt x="65732" y="645119"/>
                  <a:pt x="101927" y="680218"/>
                  <a:pt x="180346" y="716956"/>
                </a:cubicBezTo>
                <a:cubicBezTo>
                  <a:pt x="246698" y="744922"/>
                  <a:pt x="263147" y="760828"/>
                  <a:pt x="263147" y="786603"/>
                </a:cubicBezTo>
                <a:cubicBezTo>
                  <a:pt x="263147" y="815121"/>
                  <a:pt x="235725" y="835409"/>
                  <a:pt x="212150" y="834866"/>
                </a:cubicBezTo>
                <a:lnTo>
                  <a:pt x="212150" y="754799"/>
                </a:lnTo>
                <a:lnTo>
                  <a:pt x="180346" y="742731"/>
                </a:lnTo>
                <a:lnTo>
                  <a:pt x="180346" y="834857"/>
                </a:lnTo>
                <a:cubicBezTo>
                  <a:pt x="171564" y="838695"/>
                  <a:pt x="126597" y="826084"/>
                  <a:pt x="126597" y="815664"/>
                </a:cubicBezTo>
                <a:cubicBezTo>
                  <a:pt x="126597" y="809635"/>
                  <a:pt x="155667" y="804148"/>
                  <a:pt x="155667" y="771792"/>
                </a:cubicBezTo>
                <a:cubicBezTo>
                  <a:pt x="155667" y="744922"/>
                  <a:pt x="135379" y="722433"/>
                  <a:pt x="107956" y="722433"/>
                </a:cubicBezTo>
                <a:cubicBezTo>
                  <a:pt x="77800" y="722433"/>
                  <a:pt x="55855" y="744922"/>
                  <a:pt x="55855" y="775078"/>
                </a:cubicBezTo>
                <a:cubicBezTo>
                  <a:pt x="55855" y="837047"/>
                  <a:pt x="130988" y="865565"/>
                  <a:pt x="180346" y="866661"/>
                </a:cubicBezTo>
                <a:lnTo>
                  <a:pt x="180346" y="911628"/>
                </a:lnTo>
                <a:lnTo>
                  <a:pt x="212150" y="911628"/>
                </a:lnTo>
                <a:lnTo>
                  <a:pt x="212150" y="866661"/>
                </a:lnTo>
                <a:cubicBezTo>
                  <a:pt x="282893" y="862822"/>
                  <a:pt x="344310" y="815111"/>
                  <a:pt x="344310" y="737787"/>
                </a:cubicBezTo>
                <a:cubicBezTo>
                  <a:pt x="344319" y="672541"/>
                  <a:pt x="312515" y="640185"/>
                  <a:pt x="256022" y="614410"/>
                </a:cubicBezTo>
                <a:close/>
              </a:path>
            </a:pathLst>
          </a:custGeom>
          <a:solidFill>
            <a:schemeClr val="accent1">
              <a:alpha val="1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3154242041"/>
      </p:ext>
    </p:extLst>
  </p:cSld>
  <p:clrMapOvr>
    <a:masterClrMapping/>
  </p:clrMapOvr>
  <p:transition spd="slow" advTm="2922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C26BB74-9231-4506-8298-71D160CDB0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7855"/>
          <a:stretch>
            <a:fillRect/>
          </a:stretch>
        </p:blipFill>
        <p:spPr>
          <a:xfrm>
            <a:off x="0" y="1"/>
            <a:ext cx="18286413" cy="10328076"/>
          </a:xfrm>
        </p:spPr>
      </p:pic>
      <p:sp>
        <p:nvSpPr>
          <p:cNvPr id="18" name="タイトル 17"/>
          <p:cNvSpPr>
            <a:spLocks noGrp="1"/>
          </p:cNvSpPr>
          <p:nvPr>
            <p:ph type="title"/>
          </p:nvPr>
        </p:nvSpPr>
        <p:spPr>
          <a:xfrm>
            <a:off x="-1" y="8239844"/>
            <a:ext cx="18286413" cy="2088232"/>
          </a:xfrm>
          <a:solidFill>
            <a:schemeClr val="tx1">
              <a:alpha val="64000"/>
            </a:schemeClr>
          </a:solidFill>
          <a:ln>
            <a:noFill/>
          </a:ln>
        </p:spPr>
        <p:txBody>
          <a:bodyPr/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THANK YOU!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0E766B-3781-4EA9-9B65-6C3A0CF0C057}"/>
              </a:ext>
            </a:extLst>
          </p:cNvPr>
          <p:cNvGrpSpPr/>
          <p:nvPr/>
        </p:nvGrpSpPr>
        <p:grpSpPr>
          <a:xfrm>
            <a:off x="718270" y="9188722"/>
            <a:ext cx="2910120" cy="923330"/>
            <a:chOff x="1192526" y="7593364"/>
            <a:chExt cx="2910120" cy="923330"/>
          </a:xfrm>
        </p:grpSpPr>
        <p:pic>
          <p:nvPicPr>
            <p:cNvPr id="11" name="Graphic 10" descr="Building">
              <a:extLst>
                <a:ext uri="{FF2B5EF4-FFF2-40B4-BE49-F238E27FC236}">
                  <a16:creationId xmlns:a16="http://schemas.microsoft.com/office/drawing/2014/main" id="{9E4937C0-9F40-48B0-8BAF-46B0295E8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92526" y="7699784"/>
              <a:ext cx="720080" cy="7200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606E76-805E-4B53-A6D5-08F6DF96FA03}"/>
                </a:ext>
              </a:extLst>
            </p:cNvPr>
            <p:cNvSpPr txBox="1"/>
            <p:nvPr/>
          </p:nvSpPr>
          <p:spPr>
            <a:xfrm>
              <a:off x="1906401" y="7593364"/>
              <a:ext cx="21962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Ministry of Economy</a:t>
              </a:r>
            </a:p>
            <a:p>
              <a:r>
                <a:rPr lang="en-US" sz="1800" dirty="0">
                  <a:solidFill>
                    <a:schemeClr val="bg1"/>
                  </a:solidFill>
                </a:rPr>
                <a:t>370 Victoria Parade</a:t>
              </a:r>
            </a:p>
            <a:p>
              <a:r>
                <a:rPr lang="en-US" sz="1800" dirty="0">
                  <a:solidFill>
                    <a:schemeClr val="bg1"/>
                  </a:solidFill>
                </a:rPr>
                <a:t>Suva, Fiji</a:t>
              </a:r>
              <a:endParaRPr lang="en-FJ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F50FEF-AB86-482C-86AA-10684462D48E}"/>
              </a:ext>
            </a:extLst>
          </p:cNvPr>
          <p:cNvGrpSpPr/>
          <p:nvPr/>
        </p:nvGrpSpPr>
        <p:grpSpPr>
          <a:xfrm>
            <a:off x="7415014" y="9463980"/>
            <a:ext cx="3960441" cy="646331"/>
            <a:chOff x="8567141" y="7843800"/>
            <a:chExt cx="3960441" cy="646331"/>
          </a:xfrm>
        </p:grpSpPr>
        <p:pic>
          <p:nvPicPr>
            <p:cNvPr id="9" name="Graphic 8" descr="Email">
              <a:extLst>
                <a:ext uri="{FF2B5EF4-FFF2-40B4-BE49-F238E27FC236}">
                  <a16:creationId xmlns:a16="http://schemas.microsoft.com/office/drawing/2014/main" id="{D77142F8-B8E1-4A18-A144-7089E3435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67141" y="7843800"/>
              <a:ext cx="576064" cy="57606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AEAA0EC-BE45-483C-B68E-82C3F28377B1}"/>
                </a:ext>
              </a:extLst>
            </p:cNvPr>
            <p:cNvSpPr txBox="1"/>
            <p:nvPr/>
          </p:nvSpPr>
          <p:spPr>
            <a:xfrm>
              <a:off x="9287222" y="7843800"/>
              <a:ext cx="3240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shiri.gounder@economy.gov.fj</a:t>
              </a:r>
            </a:p>
            <a:p>
              <a:r>
                <a:rPr lang="en-US" sz="1800" dirty="0">
                  <a:solidFill>
                    <a:schemeClr val="bg1"/>
                  </a:solidFill>
                </a:rPr>
                <a:t>vineil.narayan@economy.gov.fj </a:t>
              </a:r>
              <a:endParaRPr lang="en-FJ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0714824-1868-4963-817A-BB5368C8A735}"/>
              </a:ext>
            </a:extLst>
          </p:cNvPr>
          <p:cNvGrpSpPr/>
          <p:nvPr/>
        </p:nvGrpSpPr>
        <p:grpSpPr>
          <a:xfrm>
            <a:off x="15191878" y="9463980"/>
            <a:ext cx="3960440" cy="720080"/>
            <a:chOff x="15263886" y="7699784"/>
            <a:chExt cx="3960440" cy="720080"/>
          </a:xfrm>
        </p:grpSpPr>
        <p:pic>
          <p:nvPicPr>
            <p:cNvPr id="13" name="Graphic 12" descr="Speaker Phone">
              <a:extLst>
                <a:ext uri="{FF2B5EF4-FFF2-40B4-BE49-F238E27FC236}">
                  <a16:creationId xmlns:a16="http://schemas.microsoft.com/office/drawing/2014/main" id="{C23419DD-6F9F-4B53-86D3-3ECB397F8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263886" y="7699784"/>
              <a:ext cx="720080" cy="72008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FE0E68D-0817-42BF-8CB0-A593EF504D55}"/>
                </a:ext>
              </a:extLst>
            </p:cNvPr>
            <p:cNvSpPr txBox="1"/>
            <p:nvPr/>
          </p:nvSpPr>
          <p:spPr>
            <a:xfrm>
              <a:off x="15983966" y="7870363"/>
              <a:ext cx="3240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+679 330 7011</a:t>
              </a:r>
              <a:endParaRPr lang="en-FJ" sz="1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0668872"/>
      </p:ext>
    </p:extLst>
  </p:cSld>
  <p:clrMapOvr>
    <a:masterClrMapping/>
  </p:clrMapOvr>
  <p:transition spd="slow" advTm="435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</a:t>
            </a:r>
            <a:r>
              <a:rPr lang="en-US" altLang="ja-JP" dirty="0">
                <a:solidFill>
                  <a:schemeClr val="accent1"/>
                </a:solidFill>
              </a:rPr>
              <a:t>N</a:t>
            </a:r>
            <a:r>
              <a:rPr lang="en-US" altLang="ja-JP" dirty="0"/>
              <a:t>TENTS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ja-JP" dirty="0"/>
              <a:t>Green Budgeting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tx2">
                    <a:alpha val="90000"/>
                  </a:schemeClr>
                </a:solidFill>
              </a:rPr>
              <a:t>Fiji’s perspective on fundamentals for green budgeting </a:t>
            </a:r>
            <a:endParaRPr kumimoji="1" lang="ja-JP" altLang="en-US" dirty="0">
              <a:solidFill>
                <a:schemeClr val="tx2">
                  <a:alpha val="90000"/>
                </a:schemeClr>
              </a:solidFill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Examples of Green Budgeting</a:t>
            </a:r>
            <a:endParaRPr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tx2">
                    <a:alpha val="90000"/>
                  </a:schemeClr>
                </a:solidFill>
              </a:rPr>
              <a:t>Key examples of green budgeting in Fiji</a:t>
            </a:r>
            <a:endParaRPr lang="ja-JP" altLang="en-US" dirty="0">
              <a:solidFill>
                <a:schemeClr val="tx2">
                  <a:alpha val="90000"/>
                </a:schemeClr>
              </a:solidFill>
            </a:endParaRP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ja-JP" dirty="0"/>
              <a:t>Future Plans</a:t>
            </a:r>
            <a:endParaRPr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tx2">
                    <a:alpha val="90000"/>
                  </a:schemeClr>
                </a:solidFill>
              </a:rPr>
              <a:t>New and innovative work planned for green budgeting</a:t>
            </a:r>
            <a:endParaRPr lang="ja-JP" altLang="en-US" dirty="0">
              <a:solidFill>
                <a:schemeClr val="tx2">
                  <a:alpha val="90000"/>
                </a:schemeClr>
              </a:solidFill>
            </a:endParaRP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kumimoji="1" lang="en-US" altLang="ja-JP" dirty="0"/>
              <a:t>Q &amp; A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tx2">
                    <a:alpha val="90000"/>
                  </a:schemeClr>
                </a:solidFill>
              </a:rPr>
              <a:t>Interactive Session</a:t>
            </a:r>
            <a:endParaRPr kumimoji="1" lang="ja-JP" altLang="en-US" dirty="0">
              <a:solidFill>
                <a:schemeClr val="tx2">
                  <a:alpha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67922"/>
      </p:ext>
    </p:extLst>
  </p:cSld>
  <p:clrMapOvr>
    <a:masterClrMapping/>
  </p:clrMapOvr>
  <p:transition spd="slow" advTm="4683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pc="0" dirty="0"/>
              <a:t>Green B</a:t>
            </a:r>
            <a:r>
              <a:rPr lang="en-US" altLang="ja-JP" spc="0" dirty="0">
                <a:solidFill>
                  <a:schemeClr val="accent1"/>
                </a:solidFill>
              </a:rPr>
              <a:t>u</a:t>
            </a:r>
            <a:r>
              <a:rPr kumimoji="1" lang="en-US" altLang="ja-JP" spc="0" dirty="0"/>
              <a:t>dgeting</a:t>
            </a:r>
            <a:endParaRPr kumimoji="1" lang="ja-JP" altLang="en-US" spc="0" dirty="0">
              <a:solidFill>
                <a:schemeClr val="tx2"/>
              </a:solidFill>
            </a:endParaRP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ja-JP" dirty="0"/>
              <a:t>Fiji’s perspective on fundamentals for green budgeting </a:t>
            </a:r>
            <a:endParaRPr lang="ja-JP" altLang="en-US" dirty="0"/>
          </a:p>
          <a:p>
            <a:endParaRPr kumimoji="1" lang="ja-JP" alt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AEB3FA-0F1D-4891-887E-1EBA8469717F}"/>
              </a:ext>
            </a:extLst>
          </p:cNvPr>
          <p:cNvGrpSpPr/>
          <p:nvPr/>
        </p:nvGrpSpPr>
        <p:grpSpPr>
          <a:xfrm>
            <a:off x="5093883" y="3631332"/>
            <a:ext cx="8098646" cy="2016224"/>
            <a:chOff x="4750718" y="3312795"/>
            <a:chExt cx="8098646" cy="20162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6E9165-155F-4653-9479-994936DCB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0718" y="3312795"/>
              <a:ext cx="1859017" cy="18311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A3F432-5BE2-4325-88C8-6312434FC936}"/>
                </a:ext>
              </a:extLst>
            </p:cNvPr>
            <p:cNvSpPr txBox="1"/>
            <p:nvPr/>
          </p:nvSpPr>
          <p:spPr>
            <a:xfrm>
              <a:off x="6728684" y="4066709"/>
              <a:ext cx="61206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rimson Text"/>
                  <a:cs typeface="+mn-cs"/>
                </a:rPr>
                <a:t>Ministry of Economy</a:t>
              </a:r>
            </a:p>
            <a:p>
              <a:pPr marL="0" marR="0" lvl="0" indent="0" algn="l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rimson Text"/>
                  <a:cs typeface="+mn-cs"/>
                </a:rPr>
                <a:t>Fiji</a:t>
              </a:r>
              <a:endParaRPr kumimoji="1" lang="en-FJ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imson Text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2C5896-0EEE-4ED7-AE2E-915DD949A5ED}"/>
                </a:ext>
              </a:extLst>
            </p:cNvPr>
            <p:cNvCxnSpPr/>
            <p:nvPr/>
          </p:nvCxnSpPr>
          <p:spPr>
            <a:xfrm>
              <a:off x="4750718" y="5329019"/>
              <a:ext cx="8064896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9969002"/>
      </p:ext>
    </p:extLst>
  </p:cSld>
  <p:clrMapOvr>
    <a:masterClrMapping/>
  </p:clrMapOvr>
  <p:transition spd="slow" advTm="2922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075D6-A392-48B7-A474-52E163CB72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815614" y="2390092"/>
            <a:ext cx="5040560" cy="55186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Strong Strategic Framework</a:t>
            </a:r>
            <a:endParaRPr lang="en-FJ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11AD98-9913-4B63-8306-3073365909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805271" y="2873834"/>
            <a:ext cx="5040560" cy="1224136"/>
          </a:xfrm>
        </p:spPr>
        <p:txBody>
          <a:bodyPr/>
          <a:lstStyle/>
          <a:p>
            <a:r>
              <a:rPr lang="en-US" sz="2000" dirty="0"/>
              <a:t>National strategic priorities and objectives relating to the environment and climate are clearly set out so as to help inform fiscal planning.</a:t>
            </a:r>
            <a:endParaRPr lang="en-FJ" sz="20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9A783F-90BB-4DAA-9161-DFF20A4F45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805271" y="7030744"/>
            <a:ext cx="5040560" cy="864096"/>
          </a:xfrm>
        </p:spPr>
        <p:txBody>
          <a:bodyPr>
            <a:noAutofit/>
          </a:bodyPr>
          <a:lstStyle/>
          <a:p>
            <a:r>
              <a:rPr lang="en-US" sz="2800" dirty="0"/>
              <a:t>Tools for Evidence Generation and Policy Coherence</a:t>
            </a:r>
            <a:endParaRPr lang="en-FJ" sz="2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011F52-2567-4DA4-852D-EF83E05283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000" dirty="0"/>
              <a:t>Requires a robust consortium of fiscal planning tools that help gather evidence on how budget measures impact environmental and climate objectives.</a:t>
            </a:r>
            <a:endParaRPr lang="en-FJ" sz="20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7C0B8D-6D58-4A58-903D-919FD5FA80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Enabling Budgetary Governance Framework</a:t>
            </a:r>
            <a:endParaRPr lang="en-FJ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E9398E-5D4F-43F5-BE0F-12196E3CC5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163275" tIns="81638" rIns="163275" bIns="81638" rtlCol="0">
            <a:noAutofit/>
          </a:bodyPr>
          <a:lstStyle/>
          <a:p>
            <a:r>
              <a:rPr lang="en-US" sz="2000" dirty="0"/>
              <a:t>A modern budgetary framework provides a strong enabling environment for green budgeting.</a:t>
            </a:r>
            <a:endParaRPr lang="en-FJ" sz="20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B7FF837-0D8C-4763-BC83-3569B99C1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163275" tIns="81638" rIns="163275" bIns="81638" rtlCol="0" anchor="b">
            <a:noAutofit/>
          </a:bodyPr>
          <a:lstStyle/>
          <a:p>
            <a:r>
              <a:rPr lang="en-US" sz="2800" dirty="0"/>
              <a:t>Reporting to Facilitate Accountability and Transparency</a:t>
            </a:r>
            <a:endParaRPr lang="en-FJ" sz="28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70196D5-D8B5-4E5D-9695-149CE68B76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2000" dirty="0"/>
              <a:t>Adequate reporting to relevant stakeholders (e.g. parliament and civil society) facilitates scrutiny of the quality and the impact of green budgeting.</a:t>
            </a:r>
            <a:endParaRPr lang="en-FJ" sz="20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D850B20-485E-4424-921B-6AA07FE4291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1</a:t>
            </a:r>
            <a:endParaRPr lang="en-FJ" b="1" dirty="0">
              <a:solidFill>
                <a:schemeClr val="tx2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0A6E389-E5E3-4D42-A13C-CDFC0E32071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2</a:t>
            </a:r>
            <a:endParaRPr lang="en-FJ" b="1" dirty="0">
              <a:solidFill>
                <a:schemeClr val="tx2"/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DBFC86-C837-4B3A-81A3-178932BD63A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4</a:t>
            </a:r>
            <a:endParaRPr lang="en-FJ" b="1" dirty="0">
              <a:solidFill>
                <a:schemeClr val="tx2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5F23C8-59E4-4CC2-97FF-D971CABEC1A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3</a:t>
            </a:r>
            <a:endParaRPr lang="en-FJ" b="1" dirty="0">
              <a:solidFill>
                <a:schemeClr val="tx2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E8593509-918C-405A-8C14-25AE99A9384E}"/>
              </a:ext>
            </a:extLst>
          </p:cNvPr>
          <p:cNvSpPr/>
          <p:nvPr/>
        </p:nvSpPr>
        <p:spPr>
          <a:xfrm>
            <a:off x="7682498" y="4331674"/>
            <a:ext cx="2843720" cy="2838324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Building Blocks of Green Budgeting</a:t>
            </a:r>
            <a:endParaRPr lang="en-FJ" sz="2800" b="1" dirty="0">
              <a:solidFill>
                <a:schemeClr val="tx2"/>
              </a:solidFill>
            </a:endParaRPr>
          </a:p>
        </p:txBody>
      </p:sp>
      <p:sp>
        <p:nvSpPr>
          <p:cNvPr id="19" name="スライド番号プレースホルダー 13">
            <a:extLst>
              <a:ext uri="{FF2B5EF4-FFF2-40B4-BE49-F238E27FC236}">
                <a16:creationId xmlns:a16="http://schemas.microsoft.com/office/drawing/2014/main" id="{CD391874-101E-4918-BD08-BCC12335E1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09311" y="9638928"/>
            <a:ext cx="1050919" cy="547688"/>
          </a:xfrm>
        </p:spPr>
        <p:txBody>
          <a:bodyPr/>
          <a:lstStyle/>
          <a:p>
            <a:fld id="{27CB87ED-CE54-4A81-84E3-F65697A29D35}" type="slidenum">
              <a:rPr lang="ja-JP" altLang="en-US" smtClean="0">
                <a:solidFill>
                  <a:schemeClr val="accent1">
                    <a:alpha val="80000"/>
                  </a:schemeClr>
                </a:solidFill>
              </a:rPr>
              <a:pPr/>
              <a:t>4</a:t>
            </a:fld>
            <a:endParaRPr lang="ja-JP" altLang="en-US" dirty="0">
              <a:solidFill>
                <a:schemeClr val="accent1">
                  <a:alpha val="80000"/>
                </a:schemeClr>
              </a:solidFill>
            </a:endParaRPr>
          </a:p>
        </p:txBody>
      </p:sp>
      <p:sp>
        <p:nvSpPr>
          <p:cNvPr id="21" name="タイトル 10">
            <a:extLst>
              <a:ext uri="{FF2B5EF4-FFF2-40B4-BE49-F238E27FC236}">
                <a16:creationId xmlns:a16="http://schemas.microsoft.com/office/drawing/2014/main" id="{EB402701-F26C-45B6-BBD6-66A4CCB61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557" y="-262380"/>
            <a:ext cx="13557478" cy="1440161"/>
          </a:xfrm>
        </p:spPr>
        <p:txBody>
          <a:bodyPr>
            <a:normAutofit/>
          </a:bodyPr>
          <a:lstStyle/>
          <a:p>
            <a:r>
              <a:rPr lang="en-US" spc="0" dirty="0"/>
              <a:t>Building Blocks of G</a:t>
            </a:r>
            <a:r>
              <a:rPr lang="en-US" spc="0" dirty="0">
                <a:solidFill>
                  <a:schemeClr val="accent1"/>
                </a:solidFill>
              </a:rPr>
              <a:t>r</a:t>
            </a:r>
            <a:r>
              <a:rPr lang="en-US" spc="0" dirty="0"/>
              <a:t>een Budgeting </a:t>
            </a:r>
            <a:endParaRPr lang="ja-JP" altLang="en-US" spc="0" dirty="0"/>
          </a:p>
        </p:txBody>
      </p:sp>
    </p:spTree>
    <p:extLst>
      <p:ext uri="{BB962C8B-B14F-4D97-AF65-F5344CB8AC3E}">
        <p14:creationId xmlns:p14="http://schemas.microsoft.com/office/powerpoint/2010/main" val="637497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>
            <a:extLst>
              <a:ext uri="{FF2B5EF4-FFF2-40B4-BE49-F238E27FC236}">
                <a16:creationId xmlns:a16="http://schemas.microsoft.com/office/drawing/2014/main" id="{03320F2F-6E05-4A33-94FC-DE80DC41F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40" y="3775347"/>
            <a:ext cx="13430849" cy="5328579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1675C405-F0BE-4FD2-816B-944C320C7E51}"/>
              </a:ext>
            </a:extLst>
          </p:cNvPr>
          <p:cNvSpPr/>
          <p:nvPr/>
        </p:nvSpPr>
        <p:spPr>
          <a:xfrm>
            <a:off x="7343006" y="2254043"/>
            <a:ext cx="4104455" cy="10081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5-Year and 20-Year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National Development Plan</a:t>
            </a:r>
            <a:endParaRPr lang="en-FJ" sz="2000" b="1" dirty="0">
              <a:solidFill>
                <a:schemeClr val="tx1"/>
              </a:solidFill>
            </a:endParaRP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E31BD962-1C15-489C-B75C-F1436BB00028}"/>
              </a:ext>
            </a:extLst>
          </p:cNvPr>
          <p:cNvCxnSpPr>
            <a:cxnSpLocks/>
          </p:cNvCxnSpPr>
          <p:nvPr/>
        </p:nvCxnSpPr>
        <p:spPr>
          <a:xfrm flipV="1">
            <a:off x="9431238" y="3343300"/>
            <a:ext cx="0" cy="16561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スライド番号プレースホルダー 13">
            <a:extLst>
              <a:ext uri="{FF2B5EF4-FFF2-40B4-BE49-F238E27FC236}">
                <a16:creationId xmlns:a16="http://schemas.microsoft.com/office/drawing/2014/main" id="{A00A5C4B-18BC-4FF6-A024-F2684773EB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309311" y="9638928"/>
            <a:ext cx="1050919" cy="547688"/>
          </a:xfrm>
        </p:spPr>
        <p:txBody>
          <a:bodyPr/>
          <a:lstStyle/>
          <a:p>
            <a:fld id="{27CB87ED-CE54-4A81-84E3-F65697A29D35}" type="slidenum">
              <a:rPr lang="ja-JP" altLang="en-US" smtClean="0">
                <a:solidFill>
                  <a:schemeClr val="accent1">
                    <a:alpha val="80000"/>
                  </a:schemeClr>
                </a:solidFill>
              </a:rPr>
              <a:pPr/>
              <a:t>5</a:t>
            </a:fld>
            <a:endParaRPr lang="ja-JP" altLang="en-US" dirty="0">
              <a:solidFill>
                <a:schemeClr val="accent1">
                  <a:alpha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242B19-38EF-472B-B98D-DB2648EF5860}"/>
              </a:ext>
            </a:extLst>
          </p:cNvPr>
          <p:cNvSpPr/>
          <p:nvPr/>
        </p:nvSpPr>
        <p:spPr>
          <a:xfrm rot="16200000">
            <a:off x="317723" y="5760072"/>
            <a:ext cx="3681414" cy="10081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Environment Policies and Plans</a:t>
            </a:r>
            <a:endParaRPr lang="en-FJ" sz="2000" b="1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8ED40A-5098-4B3C-9C87-DBFDC9D957D9}"/>
              </a:ext>
            </a:extLst>
          </p:cNvPr>
          <p:cNvCxnSpPr>
            <a:cxnSpLocks/>
          </p:cNvCxnSpPr>
          <p:nvPr/>
        </p:nvCxnSpPr>
        <p:spPr>
          <a:xfrm flipH="1">
            <a:off x="2782940" y="6295628"/>
            <a:ext cx="525658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タイトル 10">
            <a:extLst>
              <a:ext uri="{FF2B5EF4-FFF2-40B4-BE49-F238E27FC236}">
                <a16:creationId xmlns:a16="http://schemas.microsoft.com/office/drawing/2014/main" id="{3296BE9D-D1BB-4ADA-9A9F-6A9D1E498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556" y="-262380"/>
            <a:ext cx="14529305" cy="1440161"/>
          </a:xfrm>
        </p:spPr>
        <p:txBody>
          <a:bodyPr>
            <a:normAutofit/>
          </a:bodyPr>
          <a:lstStyle/>
          <a:p>
            <a:r>
              <a:rPr lang="en-US" spc="0" dirty="0"/>
              <a:t>Strong National Policies for G</a:t>
            </a:r>
            <a:r>
              <a:rPr lang="en-US" spc="0" dirty="0">
                <a:solidFill>
                  <a:schemeClr val="accent1"/>
                </a:solidFill>
              </a:rPr>
              <a:t>r</a:t>
            </a:r>
            <a:r>
              <a:rPr lang="en-US" spc="0" dirty="0"/>
              <a:t>een Budgeting </a:t>
            </a:r>
            <a:endParaRPr lang="ja-JP" altLang="en-US" spc="0" dirty="0"/>
          </a:p>
        </p:txBody>
      </p:sp>
    </p:spTree>
    <p:extLst>
      <p:ext uri="{BB962C8B-B14F-4D97-AF65-F5344CB8AC3E}">
        <p14:creationId xmlns:p14="http://schemas.microsoft.com/office/powerpoint/2010/main" val="2483949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スライド番号プレースホルダー 13">
            <a:extLst>
              <a:ext uri="{FF2B5EF4-FFF2-40B4-BE49-F238E27FC236}">
                <a16:creationId xmlns:a16="http://schemas.microsoft.com/office/drawing/2014/main" id="{7A63A05E-3B40-46F4-8A8B-956E5272A9F2}"/>
              </a:ext>
            </a:extLst>
          </p:cNvPr>
          <p:cNvSpPr txBox="1">
            <a:spLocks/>
          </p:cNvSpPr>
          <p:nvPr/>
        </p:nvSpPr>
        <p:spPr>
          <a:xfrm>
            <a:off x="17309311" y="9539596"/>
            <a:ext cx="1050919" cy="64702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B87ED-CE54-4A81-84E3-F65697A29D35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imson Text"/>
                <a:cs typeface="+mn-cs"/>
              </a:rPr>
              <a:pPr marL="0" marR="0" lvl="0" indent="0" algn="l" defTabSz="1632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rimson Text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290EDA-74B3-499E-881E-DBC27B6342BC}"/>
              </a:ext>
            </a:extLst>
          </p:cNvPr>
          <p:cNvSpPr txBox="1"/>
          <p:nvPr/>
        </p:nvSpPr>
        <p:spPr>
          <a:xfrm>
            <a:off x="358230" y="967036"/>
            <a:ext cx="17281920" cy="864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imson Text"/>
                <a:cs typeface="+mn-cs"/>
              </a:rPr>
              <a:t>Institutional </a:t>
            </a:r>
            <a:r>
              <a:rPr kumimoji="1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rimson Text"/>
              </a:rPr>
              <a:t>Strengthening</a:t>
            </a:r>
            <a:endParaRPr lang="en-US" sz="3600" dirty="0">
              <a:solidFill>
                <a:schemeClr val="accent1"/>
              </a:solidFill>
              <a:latin typeface="Crimson Text"/>
            </a:endParaRPr>
          </a:p>
          <a:p>
            <a:pPr marR="0" lvl="0" algn="just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rimson Text"/>
              <a:cs typeface="+mn-cs"/>
            </a:endParaRPr>
          </a:p>
          <a:p>
            <a:pPr marL="514350" marR="0" lvl="0" indent="-514350" algn="just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imson Text"/>
                <a:cs typeface="+mn-cs"/>
              </a:rPr>
              <a:t>Embedded Climate Change Division into the Ministry of Economy </a:t>
            </a:r>
          </a:p>
          <a:p>
            <a:pPr marL="1330726" lvl="1" indent="-514350" algn="just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Crimson Text"/>
              </a:rPr>
              <a:t>Strong institutional arrangement to place climate change considerations at the heart of development planning.</a:t>
            </a:r>
          </a:p>
          <a:p>
            <a:pPr lvl="1" algn="just"/>
            <a:endParaRPr lang="en-US" sz="3000" dirty="0">
              <a:solidFill>
                <a:srgbClr val="FFFFFF"/>
              </a:solidFill>
              <a:latin typeface="Crimson Text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3000" dirty="0">
                <a:solidFill>
                  <a:srgbClr val="FFFFFF"/>
                </a:solidFill>
                <a:latin typeface="Crimson Text"/>
              </a:rPr>
              <a:t>Changed financial year from 1 January – 31 December to 1 August – 31 July</a:t>
            </a:r>
          </a:p>
          <a:p>
            <a:pPr marL="1330726" lvl="1" indent="-514350" algn="just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Crimson Text"/>
              </a:rPr>
              <a:t>Fiji’s cyclone season is from November to April</a:t>
            </a:r>
          </a:p>
          <a:p>
            <a:pPr marL="1330726" lvl="1" indent="-514350" algn="just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Crimson Text"/>
              </a:rPr>
              <a:t>Improves fiscal planning for disaster risk reduction and reduce unforeseen fiscal shock</a:t>
            </a:r>
          </a:p>
          <a:p>
            <a:pPr lvl="1" algn="just"/>
            <a:endParaRPr lang="en-US" sz="3000" dirty="0">
              <a:solidFill>
                <a:srgbClr val="FFFFFF"/>
              </a:solidFill>
              <a:latin typeface="Crimson Text"/>
            </a:endParaRPr>
          </a:p>
          <a:p>
            <a:pPr algn="just"/>
            <a:r>
              <a:rPr lang="en-US" sz="3600" dirty="0">
                <a:solidFill>
                  <a:srgbClr val="FFFFFF"/>
                </a:solidFill>
              </a:rPr>
              <a:t>Strategic Expenditure </a:t>
            </a:r>
            <a:r>
              <a:rPr lang="en-US" sz="3600" dirty="0">
                <a:solidFill>
                  <a:schemeClr val="accent1"/>
                </a:solidFill>
              </a:rPr>
              <a:t>Planning</a:t>
            </a:r>
          </a:p>
          <a:p>
            <a:pPr algn="just"/>
            <a:endParaRPr lang="en-US" sz="3000" dirty="0">
              <a:solidFill>
                <a:schemeClr val="accent1"/>
              </a:solidFill>
            </a:endParaRPr>
          </a:p>
          <a:p>
            <a:pPr marL="514350" indent="-514350" algn="just">
              <a:buFont typeface="+mj-lt"/>
              <a:buAutoNum type="arabicPeriod" startAt="3"/>
            </a:pPr>
            <a:r>
              <a:rPr lang="en-US" sz="3000" dirty="0">
                <a:solidFill>
                  <a:srgbClr val="FFFFFF"/>
                </a:solidFill>
                <a:latin typeface="Crimson Text"/>
              </a:rPr>
              <a:t>Established contingency funding lines	</a:t>
            </a:r>
          </a:p>
          <a:p>
            <a:pPr marL="1330726" lvl="1" indent="-5143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Prime Minister’s Disaster Relief Fund</a:t>
            </a:r>
          </a:p>
          <a:p>
            <a:pPr marL="1330726" lvl="1" indent="-514350" algn="just">
              <a:buFont typeface="Arial" panose="020B0604020202020204" pitchFamily="34" charset="0"/>
              <a:buChar char="•"/>
            </a:pPr>
            <a:r>
              <a:rPr lang="en-US" dirty="0"/>
              <a:t>Stand-by Loan for Disaster Recovery and Rehabilitation </a:t>
            </a:r>
            <a:r>
              <a:rPr lang="en-US" sz="3000" dirty="0">
                <a:solidFill>
                  <a:srgbClr val="FFFFFF"/>
                </a:solidFill>
                <a:latin typeface="Crimson Text"/>
              </a:rPr>
              <a:t>– </a:t>
            </a:r>
            <a:r>
              <a:rPr lang="en-US" dirty="0"/>
              <a:t>Japan International Cooperation Agency (JICA) </a:t>
            </a:r>
          </a:p>
          <a:p>
            <a:pPr marL="1330726" lvl="1" indent="-514350" algn="just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Crimson Text"/>
              </a:rPr>
              <a:t>Climate Relocation of Communities Trust Fund</a:t>
            </a:r>
            <a:endParaRPr kumimoji="1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rimson Text"/>
              <a:cs typeface="+mn-cs"/>
            </a:endParaRPr>
          </a:p>
          <a:p>
            <a:pPr marL="1273576" marR="0" lvl="1" indent="-457200" algn="just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rimson Text"/>
              <a:cs typeface="+mn-cs"/>
            </a:endParaRPr>
          </a:p>
        </p:txBody>
      </p:sp>
      <p:sp>
        <p:nvSpPr>
          <p:cNvPr id="27" name="Graphic 25">
            <a:extLst>
              <a:ext uri="{FF2B5EF4-FFF2-40B4-BE49-F238E27FC236}">
                <a16:creationId xmlns:a16="http://schemas.microsoft.com/office/drawing/2014/main" id="{B2244BC5-5ECA-4474-BFF5-0392DDC697FB}"/>
              </a:ext>
            </a:extLst>
          </p:cNvPr>
          <p:cNvSpPr/>
          <p:nvPr/>
        </p:nvSpPr>
        <p:spPr>
          <a:xfrm>
            <a:off x="15191878" y="4865458"/>
            <a:ext cx="2930138" cy="4251967"/>
          </a:xfrm>
          <a:custGeom>
            <a:avLst/>
            <a:gdLst>
              <a:gd name="connsiteX0" fmla="*/ 256022 w 385705"/>
              <a:gd name="connsiteY0" fmla="*/ 614410 h 911628"/>
              <a:gd name="connsiteX1" fmla="*/ 211055 w 385705"/>
              <a:gd name="connsiteY1" fmla="*/ 593569 h 911628"/>
              <a:gd name="connsiteX2" fmla="*/ 147990 w 385705"/>
              <a:gd name="connsiteY2" fmla="*/ 532152 h 911628"/>
              <a:gd name="connsiteX3" fmla="*/ 180346 w 385705"/>
              <a:gd name="connsiteY3" fmla="*/ 488280 h 911628"/>
              <a:gd name="connsiteX4" fmla="*/ 180346 w 385705"/>
              <a:gd name="connsiteY4" fmla="*/ 554631 h 911628"/>
              <a:gd name="connsiteX5" fmla="*/ 212150 w 385705"/>
              <a:gd name="connsiteY5" fmla="*/ 568338 h 911628"/>
              <a:gd name="connsiteX6" fmla="*/ 212150 w 385705"/>
              <a:gd name="connsiteY6" fmla="*/ 488271 h 911628"/>
              <a:gd name="connsiteX7" fmla="*/ 249441 w 385705"/>
              <a:gd name="connsiteY7" fmla="*/ 503072 h 911628"/>
              <a:gd name="connsiteX8" fmla="*/ 233543 w 385705"/>
              <a:gd name="connsiteY8" fmla="*/ 544201 h 911628"/>
              <a:gd name="connsiteX9" fmla="*/ 278511 w 385705"/>
              <a:gd name="connsiteY9" fmla="*/ 586426 h 911628"/>
              <a:gd name="connsiteX10" fmla="*/ 328412 w 385705"/>
              <a:gd name="connsiteY10" fmla="*/ 542011 h 911628"/>
              <a:gd name="connsiteX11" fmla="*/ 212150 w 385705"/>
              <a:gd name="connsiteY11" fmla="*/ 456457 h 911628"/>
              <a:gd name="connsiteX12" fmla="*/ 212150 w 385705"/>
              <a:gd name="connsiteY12" fmla="*/ 440912 h 911628"/>
              <a:gd name="connsiteX13" fmla="*/ 213922 w 385705"/>
              <a:gd name="connsiteY13" fmla="*/ 423948 h 911628"/>
              <a:gd name="connsiteX14" fmla="*/ 231639 w 385705"/>
              <a:gd name="connsiteY14" fmla="*/ 368160 h 911628"/>
              <a:gd name="connsiteX15" fmla="*/ 274082 w 385705"/>
              <a:gd name="connsiteY15" fmla="*/ 318764 h 911628"/>
              <a:gd name="connsiteX16" fmla="*/ 338442 w 385705"/>
              <a:gd name="connsiteY16" fmla="*/ 296732 h 911628"/>
              <a:gd name="connsiteX17" fmla="*/ 273329 w 385705"/>
              <a:gd name="connsiteY17" fmla="*/ 337785 h 911628"/>
              <a:gd name="connsiteX18" fmla="*/ 238449 w 385705"/>
              <a:gd name="connsiteY18" fmla="*/ 396116 h 911628"/>
              <a:gd name="connsiteX19" fmla="*/ 325393 w 385705"/>
              <a:gd name="connsiteY19" fmla="*/ 369446 h 911628"/>
              <a:gd name="connsiteX20" fmla="*/ 385705 w 385705"/>
              <a:gd name="connsiteY20" fmla="*/ 281245 h 911628"/>
              <a:gd name="connsiteX21" fmla="*/ 248974 w 385705"/>
              <a:gd name="connsiteY21" fmla="*/ 293084 h 911628"/>
              <a:gd name="connsiteX22" fmla="*/ 222637 w 385705"/>
              <a:gd name="connsiteY22" fmla="*/ 335004 h 911628"/>
              <a:gd name="connsiteX23" fmla="*/ 203864 w 385705"/>
              <a:gd name="connsiteY23" fmla="*/ 388363 h 911628"/>
              <a:gd name="connsiteX24" fmla="*/ 236439 w 385705"/>
              <a:gd name="connsiteY24" fmla="*/ 261842 h 911628"/>
              <a:gd name="connsiteX25" fmla="*/ 219913 w 385705"/>
              <a:gd name="connsiteY25" fmla="*/ 119996 h 911628"/>
              <a:gd name="connsiteX26" fmla="*/ 0 w 385705"/>
              <a:gd name="connsiteY26" fmla="*/ 0 h 911628"/>
              <a:gd name="connsiteX27" fmla="*/ 65246 w 385705"/>
              <a:gd name="connsiteY27" fmla="*/ 245240 h 911628"/>
              <a:gd name="connsiteX28" fmla="*/ 153962 w 385705"/>
              <a:gd name="connsiteY28" fmla="*/ 309915 h 911628"/>
              <a:gd name="connsiteX29" fmla="*/ 156305 w 385705"/>
              <a:gd name="connsiteY29" fmla="*/ 201940 h 911628"/>
              <a:gd name="connsiteX30" fmla="*/ 87992 w 385705"/>
              <a:gd name="connsiteY30" fmla="*/ 84001 h 911628"/>
              <a:gd name="connsiteX31" fmla="*/ 162858 w 385705"/>
              <a:gd name="connsiteY31" fmla="*/ 159896 h 911628"/>
              <a:gd name="connsiteX32" fmla="*/ 184433 w 385705"/>
              <a:gd name="connsiteY32" fmla="*/ 251384 h 911628"/>
              <a:gd name="connsiteX33" fmla="*/ 180575 w 385705"/>
              <a:gd name="connsiteY33" fmla="*/ 417538 h 911628"/>
              <a:gd name="connsiteX34" fmla="*/ 180346 w 385705"/>
              <a:gd name="connsiteY34" fmla="*/ 417538 h 911628"/>
              <a:gd name="connsiteX35" fmla="*/ 180346 w 385705"/>
              <a:gd name="connsiteY35" fmla="*/ 457571 h 911628"/>
              <a:gd name="connsiteX36" fmla="*/ 66827 w 385705"/>
              <a:gd name="connsiteY36" fmla="*/ 583702 h 911628"/>
              <a:gd name="connsiteX37" fmla="*/ 180346 w 385705"/>
              <a:gd name="connsiteY37" fmla="*/ 716956 h 911628"/>
              <a:gd name="connsiteX38" fmla="*/ 263147 w 385705"/>
              <a:gd name="connsiteY38" fmla="*/ 786603 h 911628"/>
              <a:gd name="connsiteX39" fmla="*/ 212150 w 385705"/>
              <a:gd name="connsiteY39" fmla="*/ 834866 h 911628"/>
              <a:gd name="connsiteX40" fmla="*/ 212150 w 385705"/>
              <a:gd name="connsiteY40" fmla="*/ 754799 h 911628"/>
              <a:gd name="connsiteX41" fmla="*/ 180346 w 385705"/>
              <a:gd name="connsiteY41" fmla="*/ 742731 h 911628"/>
              <a:gd name="connsiteX42" fmla="*/ 180346 w 385705"/>
              <a:gd name="connsiteY42" fmla="*/ 834857 h 911628"/>
              <a:gd name="connsiteX43" fmla="*/ 126597 w 385705"/>
              <a:gd name="connsiteY43" fmla="*/ 815664 h 911628"/>
              <a:gd name="connsiteX44" fmla="*/ 155667 w 385705"/>
              <a:gd name="connsiteY44" fmla="*/ 771792 h 911628"/>
              <a:gd name="connsiteX45" fmla="*/ 107956 w 385705"/>
              <a:gd name="connsiteY45" fmla="*/ 722433 h 911628"/>
              <a:gd name="connsiteX46" fmla="*/ 55855 w 385705"/>
              <a:gd name="connsiteY46" fmla="*/ 775078 h 911628"/>
              <a:gd name="connsiteX47" fmla="*/ 180346 w 385705"/>
              <a:gd name="connsiteY47" fmla="*/ 866661 h 911628"/>
              <a:gd name="connsiteX48" fmla="*/ 180346 w 385705"/>
              <a:gd name="connsiteY48" fmla="*/ 911628 h 911628"/>
              <a:gd name="connsiteX49" fmla="*/ 212150 w 385705"/>
              <a:gd name="connsiteY49" fmla="*/ 911628 h 911628"/>
              <a:gd name="connsiteX50" fmla="*/ 212150 w 385705"/>
              <a:gd name="connsiteY50" fmla="*/ 866661 h 911628"/>
              <a:gd name="connsiteX51" fmla="*/ 344310 w 385705"/>
              <a:gd name="connsiteY51" fmla="*/ 737787 h 911628"/>
              <a:gd name="connsiteX52" fmla="*/ 256022 w 385705"/>
              <a:gd name="connsiteY52" fmla="*/ 614410 h 91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85705" h="911628">
                <a:moveTo>
                  <a:pt x="256022" y="614410"/>
                </a:moveTo>
                <a:lnTo>
                  <a:pt x="211055" y="593569"/>
                </a:lnTo>
                <a:cubicBezTo>
                  <a:pt x="185833" y="582606"/>
                  <a:pt x="151829" y="563413"/>
                  <a:pt x="147990" y="532152"/>
                </a:cubicBezTo>
                <a:cubicBezTo>
                  <a:pt x="145247" y="510216"/>
                  <a:pt x="161696" y="492671"/>
                  <a:pt x="180346" y="488280"/>
                </a:cubicBezTo>
                <a:lnTo>
                  <a:pt x="180346" y="554631"/>
                </a:lnTo>
                <a:lnTo>
                  <a:pt x="212150" y="568338"/>
                </a:lnTo>
                <a:lnTo>
                  <a:pt x="212150" y="488271"/>
                </a:lnTo>
                <a:cubicBezTo>
                  <a:pt x="218732" y="487175"/>
                  <a:pt x="249441" y="492109"/>
                  <a:pt x="249441" y="503072"/>
                </a:cubicBezTo>
                <a:cubicBezTo>
                  <a:pt x="249441" y="510750"/>
                  <a:pt x="233543" y="520075"/>
                  <a:pt x="233543" y="544201"/>
                </a:cubicBezTo>
                <a:cubicBezTo>
                  <a:pt x="233543" y="568328"/>
                  <a:pt x="254384" y="586426"/>
                  <a:pt x="278511" y="586426"/>
                </a:cubicBezTo>
                <a:cubicBezTo>
                  <a:pt x="305381" y="586426"/>
                  <a:pt x="328412" y="571071"/>
                  <a:pt x="328412" y="542011"/>
                </a:cubicBezTo>
                <a:cubicBezTo>
                  <a:pt x="328412" y="482232"/>
                  <a:pt x="259318" y="458105"/>
                  <a:pt x="212150" y="456457"/>
                </a:cubicBezTo>
                <a:lnTo>
                  <a:pt x="212150" y="440912"/>
                </a:lnTo>
                <a:cubicBezTo>
                  <a:pt x="212627" y="435102"/>
                  <a:pt x="213227" y="429416"/>
                  <a:pt x="213922" y="423948"/>
                </a:cubicBezTo>
                <a:cubicBezTo>
                  <a:pt x="216303" y="405432"/>
                  <a:pt x="223009" y="386067"/>
                  <a:pt x="231639" y="368160"/>
                </a:cubicBezTo>
                <a:cubicBezTo>
                  <a:pt x="241697" y="347386"/>
                  <a:pt x="250612" y="336004"/>
                  <a:pt x="274082" y="318764"/>
                </a:cubicBezTo>
                <a:cubicBezTo>
                  <a:pt x="297694" y="301390"/>
                  <a:pt x="338442" y="296732"/>
                  <a:pt x="338442" y="296732"/>
                </a:cubicBezTo>
                <a:cubicBezTo>
                  <a:pt x="338442" y="296732"/>
                  <a:pt x="299009" y="313068"/>
                  <a:pt x="273329" y="337785"/>
                </a:cubicBezTo>
                <a:cubicBezTo>
                  <a:pt x="255270" y="355168"/>
                  <a:pt x="246878" y="370904"/>
                  <a:pt x="238449" y="396116"/>
                </a:cubicBezTo>
                <a:cubicBezTo>
                  <a:pt x="255641" y="397145"/>
                  <a:pt x="294942" y="392401"/>
                  <a:pt x="325393" y="369446"/>
                </a:cubicBezTo>
                <a:cubicBezTo>
                  <a:pt x="374942" y="332137"/>
                  <a:pt x="385705" y="281245"/>
                  <a:pt x="385705" y="281245"/>
                </a:cubicBezTo>
                <a:cubicBezTo>
                  <a:pt x="385705" y="281245"/>
                  <a:pt x="301562" y="238373"/>
                  <a:pt x="248974" y="293084"/>
                </a:cubicBezTo>
                <a:cubicBezTo>
                  <a:pt x="236534" y="306029"/>
                  <a:pt x="229210" y="321069"/>
                  <a:pt x="222637" y="335004"/>
                </a:cubicBezTo>
                <a:cubicBezTo>
                  <a:pt x="216027" y="348939"/>
                  <a:pt x="203864" y="388363"/>
                  <a:pt x="203864" y="388363"/>
                </a:cubicBezTo>
                <a:cubicBezTo>
                  <a:pt x="207883" y="320612"/>
                  <a:pt x="228295" y="291017"/>
                  <a:pt x="236439" y="261842"/>
                </a:cubicBezTo>
                <a:cubicBezTo>
                  <a:pt x="249222" y="219761"/>
                  <a:pt x="254737" y="173955"/>
                  <a:pt x="219913" y="119996"/>
                </a:cubicBezTo>
                <a:cubicBezTo>
                  <a:pt x="144656" y="3238"/>
                  <a:pt x="0" y="0"/>
                  <a:pt x="0" y="0"/>
                </a:cubicBezTo>
                <a:cubicBezTo>
                  <a:pt x="0" y="0"/>
                  <a:pt x="4572" y="167516"/>
                  <a:pt x="65246" y="245240"/>
                </a:cubicBezTo>
                <a:cubicBezTo>
                  <a:pt x="92478" y="280149"/>
                  <a:pt x="125759" y="299390"/>
                  <a:pt x="153962" y="309915"/>
                </a:cubicBezTo>
                <a:cubicBezTo>
                  <a:pt x="160953" y="262528"/>
                  <a:pt x="163887" y="242907"/>
                  <a:pt x="156305" y="201940"/>
                </a:cubicBezTo>
                <a:cubicBezTo>
                  <a:pt x="144447" y="137989"/>
                  <a:pt x="87992" y="84001"/>
                  <a:pt x="87992" y="84001"/>
                </a:cubicBezTo>
                <a:cubicBezTo>
                  <a:pt x="87992" y="84001"/>
                  <a:pt x="137446" y="112614"/>
                  <a:pt x="162858" y="159896"/>
                </a:cubicBezTo>
                <a:cubicBezTo>
                  <a:pt x="179337" y="190557"/>
                  <a:pt x="184052" y="222256"/>
                  <a:pt x="184433" y="251384"/>
                </a:cubicBezTo>
                <a:cubicBezTo>
                  <a:pt x="184795" y="279225"/>
                  <a:pt x="177422" y="351320"/>
                  <a:pt x="180575" y="417538"/>
                </a:cubicBezTo>
                <a:lnTo>
                  <a:pt x="180346" y="417538"/>
                </a:lnTo>
                <a:lnTo>
                  <a:pt x="180346" y="457571"/>
                </a:lnTo>
                <a:cubicBezTo>
                  <a:pt x="118929" y="465801"/>
                  <a:pt x="67923" y="516255"/>
                  <a:pt x="66827" y="583702"/>
                </a:cubicBezTo>
                <a:cubicBezTo>
                  <a:pt x="65732" y="645119"/>
                  <a:pt x="101927" y="680218"/>
                  <a:pt x="180346" y="716956"/>
                </a:cubicBezTo>
                <a:cubicBezTo>
                  <a:pt x="246698" y="744922"/>
                  <a:pt x="263147" y="760828"/>
                  <a:pt x="263147" y="786603"/>
                </a:cubicBezTo>
                <a:cubicBezTo>
                  <a:pt x="263147" y="815121"/>
                  <a:pt x="235725" y="835409"/>
                  <a:pt x="212150" y="834866"/>
                </a:cubicBezTo>
                <a:lnTo>
                  <a:pt x="212150" y="754799"/>
                </a:lnTo>
                <a:lnTo>
                  <a:pt x="180346" y="742731"/>
                </a:lnTo>
                <a:lnTo>
                  <a:pt x="180346" y="834857"/>
                </a:lnTo>
                <a:cubicBezTo>
                  <a:pt x="171564" y="838695"/>
                  <a:pt x="126597" y="826084"/>
                  <a:pt x="126597" y="815664"/>
                </a:cubicBezTo>
                <a:cubicBezTo>
                  <a:pt x="126597" y="809635"/>
                  <a:pt x="155667" y="804148"/>
                  <a:pt x="155667" y="771792"/>
                </a:cubicBezTo>
                <a:cubicBezTo>
                  <a:pt x="155667" y="744922"/>
                  <a:pt x="135379" y="722433"/>
                  <a:pt x="107956" y="722433"/>
                </a:cubicBezTo>
                <a:cubicBezTo>
                  <a:pt x="77800" y="722433"/>
                  <a:pt x="55855" y="744922"/>
                  <a:pt x="55855" y="775078"/>
                </a:cubicBezTo>
                <a:cubicBezTo>
                  <a:pt x="55855" y="837047"/>
                  <a:pt x="130988" y="865565"/>
                  <a:pt x="180346" y="866661"/>
                </a:cubicBezTo>
                <a:lnTo>
                  <a:pt x="180346" y="911628"/>
                </a:lnTo>
                <a:lnTo>
                  <a:pt x="212150" y="911628"/>
                </a:lnTo>
                <a:lnTo>
                  <a:pt x="212150" y="866661"/>
                </a:lnTo>
                <a:cubicBezTo>
                  <a:pt x="282893" y="862822"/>
                  <a:pt x="344310" y="815111"/>
                  <a:pt x="344310" y="737787"/>
                </a:cubicBezTo>
                <a:cubicBezTo>
                  <a:pt x="344319" y="672541"/>
                  <a:pt x="312515" y="640185"/>
                  <a:pt x="256022" y="614410"/>
                </a:cubicBezTo>
                <a:close/>
              </a:path>
            </a:pathLst>
          </a:custGeom>
          <a:solidFill>
            <a:schemeClr val="accent1">
              <a:alpha val="1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FJ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rimson Tex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388386"/>
      </p:ext>
    </p:extLst>
  </p:cSld>
  <p:clrMapOvr>
    <a:masterClrMapping/>
  </p:clrMapOvr>
  <p:transition spd="slow" advTm="2922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ー 13">
            <a:extLst>
              <a:ext uri="{FF2B5EF4-FFF2-40B4-BE49-F238E27FC236}">
                <a16:creationId xmlns:a16="http://schemas.microsoft.com/office/drawing/2014/main" id="{4523378F-A138-4C30-9472-B908966DE34E}"/>
              </a:ext>
            </a:extLst>
          </p:cNvPr>
          <p:cNvSpPr txBox="1">
            <a:spLocks/>
          </p:cNvSpPr>
          <p:nvPr/>
        </p:nvSpPr>
        <p:spPr>
          <a:xfrm>
            <a:off x="17309311" y="9752012"/>
            <a:ext cx="1050919" cy="547688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CB87ED-CE54-4A81-84E3-F65697A29D35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F5E2BC-70BB-4243-81D2-F39D8606564D}"/>
              </a:ext>
            </a:extLst>
          </p:cNvPr>
          <p:cNvSpPr txBox="1"/>
          <p:nvPr/>
        </p:nvSpPr>
        <p:spPr>
          <a:xfrm>
            <a:off x="6757510" y="1543100"/>
            <a:ext cx="11083287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3000" dirty="0"/>
              <a:t>Bottom up approach to engraining green budgeting in budget formulation process</a:t>
            </a:r>
          </a:p>
          <a:p>
            <a:pPr marL="1330325" lvl="1" indent="-514350" algn="just">
              <a:buFont typeface="Arial" panose="020B0604020202020204" pitchFamily="34" charset="0"/>
              <a:buChar char="•"/>
            </a:pPr>
            <a:r>
              <a:rPr lang="en-US" sz="3000" dirty="0"/>
              <a:t>Budget submission templates require line Ministries to rationalize and align their budget request to national climate ambitions and environmental conservation goals.</a:t>
            </a:r>
          </a:p>
          <a:p>
            <a:pPr marL="514350" indent="-514350" algn="just">
              <a:buFont typeface="+mj-lt"/>
              <a:buAutoNum type="arabicPeriod"/>
            </a:pPr>
            <a:endParaRPr lang="en-US" sz="3000" dirty="0"/>
          </a:p>
          <a:p>
            <a:pPr marL="514350" indent="-514350" algn="just">
              <a:buFont typeface="+mj-lt"/>
              <a:buAutoNum type="arabicPeriod"/>
            </a:pPr>
            <a:r>
              <a:rPr lang="en-US" sz="3000" dirty="0"/>
              <a:t>Ministries also required to engrain risks using a hierarchy system – risk informed development incorporating climate and environment risks.</a:t>
            </a:r>
          </a:p>
          <a:p>
            <a:pPr marL="514350" indent="-514350" algn="just">
              <a:buFont typeface="+mj-lt"/>
              <a:buAutoNum type="arabicPeriod"/>
            </a:pPr>
            <a:endParaRPr lang="en-US" sz="3000" dirty="0"/>
          </a:p>
          <a:p>
            <a:pPr marL="514350" indent="-514350" algn="just">
              <a:buFont typeface="+mj-lt"/>
              <a:buAutoNum type="arabicPeriod"/>
            </a:pPr>
            <a:r>
              <a:rPr lang="en-US" sz="3000" dirty="0"/>
              <a:t>Trialing Gender Responsive Budget (GRB) with 9 Ministries – gender centric rationalization for </a:t>
            </a:r>
            <a:r>
              <a:rPr lang="en-US" sz="3000" dirty="0" err="1"/>
              <a:t>programmes</a:t>
            </a:r>
            <a:r>
              <a:rPr lang="en-US" sz="3000" dirty="0"/>
              <a:t> and projects.</a:t>
            </a:r>
          </a:p>
          <a:p>
            <a:pPr marL="1273576" lvl="1" indent="-457200" algn="just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514350" indent="-514350" algn="just">
              <a:buFont typeface="+mj-lt"/>
              <a:buAutoNum type="arabicPeriod"/>
            </a:pPr>
            <a:r>
              <a:rPr lang="en-US" sz="3000" dirty="0"/>
              <a:t>The Ministry of Economy is in the process of developing its internal:</a:t>
            </a:r>
          </a:p>
          <a:p>
            <a:pPr marL="1330726" lvl="1" indent="-514350" algn="just">
              <a:buFont typeface="Arial" panose="020B0604020202020204" pitchFamily="34" charset="0"/>
              <a:buChar char="•"/>
            </a:pPr>
            <a:r>
              <a:rPr lang="en-US" sz="3000" dirty="0"/>
              <a:t>Environment and Social Management Safeguards (ESMS)</a:t>
            </a:r>
          </a:p>
          <a:p>
            <a:pPr marL="1330726" lvl="1" indent="-514350" algn="just">
              <a:buFont typeface="Arial" panose="020B0604020202020204" pitchFamily="34" charset="0"/>
              <a:buChar char="•"/>
            </a:pPr>
            <a:r>
              <a:rPr lang="en-US" sz="3000" dirty="0"/>
              <a:t>Gender, Equity and Social Inclusion (GESI) Policy </a:t>
            </a:r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CA3D37C0-BA51-40C5-9E98-42864FE50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46" y="-338271"/>
            <a:ext cx="17281920" cy="1440161"/>
          </a:xfrm>
        </p:spPr>
        <p:txBody>
          <a:bodyPr>
            <a:noAutofit/>
          </a:bodyPr>
          <a:lstStyle/>
          <a:p>
            <a:r>
              <a:rPr lang="en-US" sz="5400" spc="0" dirty="0"/>
              <a:t>Approaches for G</a:t>
            </a:r>
            <a:r>
              <a:rPr lang="en-US" sz="5400" spc="0" dirty="0">
                <a:solidFill>
                  <a:schemeClr val="accent1"/>
                </a:solidFill>
              </a:rPr>
              <a:t>r</a:t>
            </a:r>
            <a:r>
              <a:rPr lang="en-US" sz="5400" spc="0" dirty="0"/>
              <a:t>een Budgeting and Policy Coherence </a:t>
            </a:r>
            <a:endParaRPr lang="ja-JP" altLang="en-US" sz="5400" spc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E216EC-A253-4ED6-A9C9-1DB819F3E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89" y="1255710"/>
            <a:ext cx="6569369" cy="8335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116F07-D02C-4841-BF97-D3E51C0BFE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88"/>
          <a:stretch/>
        </p:blipFill>
        <p:spPr>
          <a:xfrm>
            <a:off x="-19589" y="1292873"/>
            <a:ext cx="6562721" cy="83267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429D4F-2899-4C6C-8B98-ADF18F5BB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589" y="1299145"/>
            <a:ext cx="6569369" cy="83356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7D22D0-1E43-46B1-AAA2-67FD53FD1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" y="1305418"/>
            <a:ext cx="6541207" cy="83784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C030C2-05D1-4281-8E9D-FB64A6621C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" t="1217" r="3173" b="2102"/>
          <a:stretch/>
        </p:blipFill>
        <p:spPr>
          <a:xfrm>
            <a:off x="-63795" y="1255710"/>
            <a:ext cx="6614713" cy="84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95378"/>
      </p:ext>
    </p:extLst>
  </p:cSld>
  <p:clrMapOvr>
    <a:masterClrMapping/>
  </p:clrMapOvr>
  <p:transition spd="slow" advTm="292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/>
          <p:cNvSpPr>
            <a:spLocks noGrp="1"/>
          </p:cNvSpPr>
          <p:nvPr>
            <p:ph type="title"/>
          </p:nvPr>
        </p:nvSpPr>
        <p:spPr>
          <a:xfrm>
            <a:off x="1078310" y="7735788"/>
            <a:ext cx="12457384" cy="1440161"/>
          </a:xfrm>
        </p:spPr>
        <p:txBody>
          <a:bodyPr/>
          <a:lstStyle/>
          <a:p>
            <a:r>
              <a:rPr lang="en-US" altLang="ja-JP" spc="-150" dirty="0"/>
              <a:t>Examples of G</a:t>
            </a:r>
            <a:r>
              <a:rPr lang="en-US" altLang="ja-JP" spc="-150" dirty="0">
                <a:solidFill>
                  <a:schemeClr val="accent1"/>
                </a:solidFill>
              </a:rPr>
              <a:t>r</a:t>
            </a:r>
            <a:r>
              <a:rPr lang="en-US" altLang="ja-JP" spc="-150" dirty="0">
                <a:solidFill>
                  <a:schemeClr val="tx2"/>
                </a:solidFill>
              </a:rPr>
              <a:t>een</a:t>
            </a:r>
            <a:r>
              <a:rPr lang="en-US" altLang="ja-JP" spc="-150" dirty="0">
                <a:solidFill>
                  <a:schemeClr val="accent1"/>
                </a:solidFill>
              </a:rPr>
              <a:t> </a:t>
            </a:r>
            <a:r>
              <a:rPr lang="en-US" altLang="ja-JP" spc="-150" dirty="0">
                <a:solidFill>
                  <a:schemeClr val="tx2"/>
                </a:solidFill>
              </a:rPr>
              <a:t>Budgeting</a:t>
            </a:r>
            <a:r>
              <a:rPr lang="en-US" altLang="ja-JP" spc="-150" dirty="0">
                <a:solidFill>
                  <a:schemeClr val="accent1"/>
                </a:solidFill>
              </a:rPr>
              <a:t> </a:t>
            </a:r>
            <a:endParaRPr kumimoji="1" lang="ja-JP" altLang="en-US" spc="-150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ja-JP" dirty="0"/>
              <a:t>Key examples of green budgeting in Fiji</a:t>
            </a:r>
            <a:endParaRPr lang="ja-JP" alt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63DEA7-0307-476E-805C-72818EA314AE}"/>
              </a:ext>
            </a:extLst>
          </p:cNvPr>
          <p:cNvGrpSpPr/>
          <p:nvPr/>
        </p:nvGrpSpPr>
        <p:grpSpPr>
          <a:xfrm>
            <a:off x="5093883" y="3631332"/>
            <a:ext cx="8098646" cy="2016224"/>
            <a:chOff x="4750718" y="3312795"/>
            <a:chExt cx="8098646" cy="20162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DD750ED-3ECE-4130-AC9F-776A788A2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0718" y="3312795"/>
              <a:ext cx="1859017" cy="183113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8A373C-6412-4496-8711-2A69E6980AD8}"/>
                </a:ext>
              </a:extLst>
            </p:cNvPr>
            <p:cNvSpPr txBox="1"/>
            <p:nvPr/>
          </p:nvSpPr>
          <p:spPr>
            <a:xfrm>
              <a:off x="6728684" y="4066709"/>
              <a:ext cx="61206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Ministry of Economy</a:t>
              </a:r>
            </a:p>
            <a:p>
              <a:r>
                <a:rPr lang="en-US" dirty="0"/>
                <a:t>Fiji</a:t>
              </a:r>
              <a:endParaRPr lang="en-FJ" dirty="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6AA4A7F-AD83-4C76-98B6-FB36E15646F8}"/>
                </a:ext>
              </a:extLst>
            </p:cNvPr>
            <p:cNvCxnSpPr/>
            <p:nvPr/>
          </p:nvCxnSpPr>
          <p:spPr>
            <a:xfrm>
              <a:off x="4750718" y="5329019"/>
              <a:ext cx="8064896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0070388"/>
      </p:ext>
    </p:extLst>
  </p:cSld>
  <p:clrMapOvr>
    <a:masterClrMapping/>
  </p:clrMapOvr>
  <p:transition spd="slow" advTm="2922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38CBADB-1333-41F3-B907-52A743152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3" r="24803"/>
          <a:stretch>
            <a:fillRect/>
          </a:stretch>
        </p:blipFill>
        <p:spPr>
          <a:xfrm>
            <a:off x="12527582" y="0"/>
            <a:ext cx="6623943" cy="10287000"/>
          </a:xfrm>
          <a:prstGeom prst="rect">
            <a:avLst/>
          </a:prstGeom>
        </p:spPr>
      </p:pic>
      <p:sp>
        <p:nvSpPr>
          <p:cNvPr id="6" name="スライド番号プレースホルダー 13">
            <a:extLst>
              <a:ext uri="{FF2B5EF4-FFF2-40B4-BE49-F238E27FC236}">
                <a16:creationId xmlns:a16="http://schemas.microsoft.com/office/drawing/2014/main" id="{0A548314-F646-43F3-9B8A-8A67A4AEC50B}"/>
              </a:ext>
            </a:extLst>
          </p:cNvPr>
          <p:cNvSpPr txBox="1">
            <a:spLocks/>
          </p:cNvSpPr>
          <p:nvPr/>
        </p:nvSpPr>
        <p:spPr>
          <a:xfrm>
            <a:off x="17309311" y="9638928"/>
            <a:ext cx="1050919" cy="547688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CB87ED-CE54-4A81-84E3-F65697A29D35}" type="slidenum">
              <a:rPr lang="ja-JP" altLang="en-US" smtClean="0">
                <a:solidFill>
                  <a:schemeClr val="accent1">
                    <a:alpha val="80000"/>
                  </a:schemeClr>
                </a:solidFill>
              </a:rPr>
              <a:pPr/>
              <a:t>9</a:t>
            </a:fld>
            <a:endParaRPr lang="ja-JP" altLang="en-US" dirty="0">
              <a:solidFill>
                <a:schemeClr val="accent1">
                  <a:alpha val="8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EAADE-5711-49DA-BDFB-6FB9DB2C33B4}"/>
              </a:ext>
            </a:extLst>
          </p:cNvPr>
          <p:cNvSpPr txBox="1"/>
          <p:nvPr/>
        </p:nvSpPr>
        <p:spPr>
          <a:xfrm>
            <a:off x="214214" y="599588"/>
            <a:ext cx="12169352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endParaRPr lang="en-US" sz="2400" dirty="0"/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/>
              <a:t>Environment and Climate Adaptation Levy (ECAL)</a:t>
            </a:r>
            <a:r>
              <a:rPr lang="en-US" sz="2400" baseline="30000" dirty="0">
                <a:solidFill>
                  <a:schemeClr val="accent1"/>
                </a:solidFill>
              </a:rPr>
              <a:t>2</a:t>
            </a:r>
            <a:endParaRPr lang="en-US" sz="2400" dirty="0">
              <a:solidFill>
                <a:schemeClr val="accent1"/>
              </a:solidFill>
            </a:endParaRPr>
          </a:p>
          <a:p>
            <a:pPr marL="893763" lvl="1" indent="-354013" algn="just">
              <a:buFont typeface="Arial" panose="020B0604020202020204" pitchFamily="34" charset="0"/>
              <a:buChar char="•"/>
            </a:pPr>
            <a:r>
              <a:rPr lang="en-US" sz="2400" dirty="0"/>
              <a:t>Flagship fiscal mechanism for Fijian Government to finance its climate and environment projects since 2017-2018.</a:t>
            </a:r>
          </a:p>
          <a:p>
            <a:pPr marL="893763" lvl="1" indent="-354013" algn="just">
              <a:buFont typeface="Arial" panose="020B0604020202020204" pitchFamily="34" charset="0"/>
              <a:buChar char="•"/>
            </a:pPr>
            <a:r>
              <a:rPr lang="en-US" sz="2400" dirty="0"/>
              <a:t>Is made up of a consortium of a consortium of taxes on all vehicle imports, selected luxury items, plastic bags, super yachts and income over FJ $270,000. </a:t>
            </a:r>
          </a:p>
          <a:p>
            <a:pPr marL="893763" lvl="1" indent="-354013" algn="just">
              <a:buFont typeface="Arial" panose="020B0604020202020204" pitchFamily="34" charset="0"/>
              <a:buChar char="•"/>
            </a:pPr>
            <a:r>
              <a:rPr lang="en-US" sz="2400" dirty="0"/>
              <a:t>Generates an average of FJ $120 million per year (pre COVID-19).</a:t>
            </a:r>
          </a:p>
          <a:p>
            <a:pPr marL="893763" lvl="1" indent="-354013" algn="just">
              <a:buFont typeface="Arial" panose="020B0604020202020204" pitchFamily="34" charset="0"/>
              <a:buChar char="•"/>
            </a:pPr>
            <a:r>
              <a:rPr lang="en-US" sz="2400" dirty="0"/>
              <a:t>Guided by the ECAL Act (2015) with over 75 projects from Government National Budget qualifying for ECAL funding every year. </a:t>
            </a:r>
          </a:p>
          <a:p>
            <a:pPr marL="514350" indent="-514350" algn="just">
              <a:buFont typeface="+mj-lt"/>
              <a:buAutoNum type="arabicPeriod"/>
            </a:pPr>
            <a:endParaRPr lang="en-US" sz="2400" dirty="0"/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/>
              <a:t>The following are key fiscal policy measures associated with green budgeting:</a:t>
            </a:r>
          </a:p>
          <a:p>
            <a:pPr marL="893763" lvl="1" indent="-354013" algn="just">
              <a:buFont typeface="Arial" panose="020B0604020202020204" pitchFamily="34" charset="0"/>
              <a:buChar char="•"/>
            </a:pPr>
            <a:r>
              <a:rPr lang="en-US" sz="2400" dirty="0"/>
              <a:t>Tax holidays for individuals/companies seeking to set up bio-fuel production; </a:t>
            </a:r>
          </a:p>
          <a:p>
            <a:pPr marL="893763" lvl="1" indent="-354013" algn="just">
              <a:buFont typeface="Arial" panose="020B0604020202020204" pitchFamily="34" charset="0"/>
              <a:buChar char="•"/>
            </a:pPr>
            <a:r>
              <a:rPr lang="en-US" sz="2400" dirty="0"/>
              <a:t>Tax holiday and subsidies for electric charging stations; </a:t>
            </a:r>
          </a:p>
          <a:p>
            <a:pPr marL="893763" lvl="1" indent="-354013" algn="just">
              <a:buFont typeface="Arial" panose="020B0604020202020204" pitchFamily="34" charset="0"/>
              <a:buChar char="•"/>
            </a:pPr>
            <a:r>
              <a:rPr lang="en-US" sz="2400" dirty="0"/>
              <a:t>Tax holiday on new renewable energy generation or cogeneration; </a:t>
            </a:r>
          </a:p>
          <a:p>
            <a:pPr marL="893763" lvl="1" indent="-354013" algn="just">
              <a:buFont typeface="Arial" panose="020B0604020202020204" pitchFamily="34" charset="0"/>
              <a:buChar char="•"/>
            </a:pPr>
            <a:r>
              <a:rPr lang="en-US" sz="2400" dirty="0"/>
              <a:t>Duty free importation of renewable energy goods; and</a:t>
            </a:r>
          </a:p>
          <a:p>
            <a:pPr marL="893763" lvl="1" indent="-354013" algn="just">
              <a:buFont typeface="Arial" panose="020B0604020202020204" pitchFamily="34" charset="0"/>
              <a:buChar char="•"/>
            </a:pPr>
            <a:r>
              <a:rPr lang="en-US" sz="2400" dirty="0"/>
              <a:t>Reduced duty on electric busses.  </a:t>
            </a:r>
          </a:p>
          <a:p>
            <a:pPr algn="just"/>
            <a:endParaRPr lang="en-US" sz="2400" dirty="0"/>
          </a:p>
          <a:p>
            <a:pPr marL="457200" indent="-457200" algn="just">
              <a:buFont typeface="+mj-lt"/>
              <a:buAutoNum type="arabicPeriod" startAt="3"/>
            </a:pPr>
            <a:r>
              <a:rPr lang="en-US" sz="2400" dirty="0"/>
              <a:t>Capital market financing through Green Bonds</a:t>
            </a:r>
          </a:p>
          <a:p>
            <a:pPr marL="893763" lvl="1" indent="-354013" algn="just">
              <a:buFont typeface="Arial" panose="020B0604020202020204" pitchFamily="34" charset="0"/>
              <a:buChar char="•"/>
            </a:pPr>
            <a:r>
              <a:rPr lang="en-US" sz="2400" dirty="0"/>
              <a:t>FJ $100 million worth of bond issuance.</a:t>
            </a:r>
          </a:p>
          <a:p>
            <a:pPr marL="893763" lvl="1" indent="-354013" algn="just">
              <a:buFont typeface="Arial" panose="020B0604020202020204" pitchFamily="34" charset="0"/>
              <a:buChar char="•"/>
            </a:pPr>
            <a:r>
              <a:rPr lang="en-US" sz="2400" dirty="0"/>
              <a:t>Great success – all tranches/issuances were oversubscribed.</a:t>
            </a:r>
          </a:p>
          <a:p>
            <a:pPr marL="893763" lvl="1" indent="-354013" algn="just">
              <a:buFont typeface="Arial" panose="020B0604020202020204" pitchFamily="34" charset="0"/>
              <a:buChar char="•"/>
            </a:pPr>
            <a:r>
              <a:rPr lang="en-US" sz="2400" dirty="0"/>
              <a:t>First small island developing state, only the 3rd country in the world to issue such a bond.</a:t>
            </a:r>
          </a:p>
          <a:p>
            <a:pPr marL="893763" lvl="1" indent="-354013" algn="just">
              <a:buFont typeface="Arial" panose="020B0604020202020204" pitchFamily="34" charset="0"/>
              <a:buChar char="•"/>
            </a:pPr>
            <a:r>
              <a:rPr lang="en-US" sz="2400" dirty="0"/>
              <a:t>Good optics but need to lower cost of issuance to make real sense.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C2CE669E-7963-461E-80D1-3642380B1AB5}"/>
              </a:ext>
            </a:extLst>
          </p:cNvPr>
          <p:cNvSpPr txBox="1">
            <a:spLocks/>
          </p:cNvSpPr>
          <p:nvPr/>
        </p:nvSpPr>
        <p:spPr>
          <a:xfrm>
            <a:off x="358230" y="9538276"/>
            <a:ext cx="16201800" cy="547688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>
                <a:solidFill>
                  <a:schemeClr val="accent1">
                    <a:alpha val="80000"/>
                  </a:schemeClr>
                </a:solidFill>
              </a:rPr>
              <a:t>2. </a:t>
            </a:r>
            <a:r>
              <a:rPr lang="en-US" altLang="ja-JP" sz="1600">
                <a:solidFill>
                  <a:schemeClr val="accent1">
                    <a:alpha val="80000"/>
                  </a:schemeClr>
                </a:solidFill>
                <a:hlinkClick r:id="rId3"/>
              </a:rPr>
              <a:t>https://www.economy.gov.fj/images/CCIC/uploads/ClimateFinance/ECAL-Bulletin-01-2018.pdf</a:t>
            </a:r>
            <a:r>
              <a:rPr lang="en-US" altLang="ja-JP" sz="1600">
                <a:solidFill>
                  <a:schemeClr val="accent1">
                    <a:alpha val="80000"/>
                  </a:schemeClr>
                </a:solidFill>
              </a:rPr>
              <a:t> </a:t>
            </a:r>
            <a:endParaRPr lang="ja-JP" altLang="en-US" sz="1600" dirty="0">
              <a:solidFill>
                <a:schemeClr val="accent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66432"/>
      </p:ext>
    </p:extLst>
  </p:cSld>
  <p:clrMapOvr>
    <a:masterClrMapping/>
  </p:clrMapOvr>
  <p:transition spd="slow" advTm="2922">
    <p:push dir="u"/>
  </p:transition>
</p:sld>
</file>

<file path=ppt/theme/theme1.xml><?xml version="1.0" encoding="utf-8"?>
<a:theme xmlns:a="http://schemas.openxmlformats.org/drawingml/2006/main" name="Title">
  <a:themeElements>
    <a:clrScheme name="Scheat">
      <a:dk1>
        <a:srgbClr val="FFFFFF"/>
      </a:dk1>
      <a:lt1>
        <a:srgbClr val="000000"/>
      </a:lt1>
      <a:dk2>
        <a:srgbClr val="FFFFFF"/>
      </a:dk2>
      <a:lt2>
        <a:srgbClr val="EEECE1"/>
      </a:lt2>
      <a:accent1>
        <a:srgbClr val="7BCFF5"/>
      </a:accent1>
      <a:accent2>
        <a:srgbClr val="BBFF02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7BCFF5"/>
      </a:hlink>
      <a:folHlink>
        <a:srgbClr val="25AFEE"/>
      </a:folHlink>
    </a:clrScheme>
    <a:fontScheme name="Scheat">
      <a:majorFont>
        <a:latin typeface="Crimson Text"/>
        <a:ea typeface="Spica Neue"/>
        <a:cs typeface=""/>
      </a:majorFont>
      <a:minorFont>
        <a:latin typeface="Crimson Text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">
  <a:themeElements>
    <a:clrScheme name="Scheat">
      <a:dk1>
        <a:srgbClr val="FFFFFF"/>
      </a:dk1>
      <a:lt1>
        <a:srgbClr val="000000"/>
      </a:lt1>
      <a:dk2>
        <a:srgbClr val="FFFFFF"/>
      </a:dk2>
      <a:lt2>
        <a:srgbClr val="EEECE1"/>
      </a:lt2>
      <a:accent1>
        <a:srgbClr val="7BCFF5"/>
      </a:accent1>
      <a:accent2>
        <a:srgbClr val="BBFF02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7BCFF5"/>
      </a:hlink>
      <a:folHlink>
        <a:srgbClr val="25AFEE"/>
      </a:folHlink>
    </a:clrScheme>
    <a:fontScheme name="Scheat">
      <a:majorFont>
        <a:latin typeface="Crimson Text"/>
        <a:ea typeface="Spica Neue"/>
        <a:cs typeface=""/>
      </a:majorFont>
      <a:minorFont>
        <a:latin typeface="Crimson Text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itle">
  <a:themeElements>
    <a:clrScheme name="Scheat">
      <a:dk1>
        <a:srgbClr val="FFFFFF"/>
      </a:dk1>
      <a:lt1>
        <a:srgbClr val="000000"/>
      </a:lt1>
      <a:dk2>
        <a:srgbClr val="FFFFFF"/>
      </a:dk2>
      <a:lt2>
        <a:srgbClr val="EEECE1"/>
      </a:lt2>
      <a:accent1>
        <a:srgbClr val="7BCFF5"/>
      </a:accent1>
      <a:accent2>
        <a:srgbClr val="BBFF02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7BCFF5"/>
      </a:hlink>
      <a:folHlink>
        <a:srgbClr val="25AFEE"/>
      </a:folHlink>
    </a:clrScheme>
    <a:fontScheme name="Scheat">
      <a:majorFont>
        <a:latin typeface="Crimson Text"/>
        <a:ea typeface="Spica Neue"/>
        <a:cs typeface=""/>
      </a:majorFont>
      <a:minorFont>
        <a:latin typeface="Crimson Text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itle">
  <a:themeElements>
    <a:clrScheme name="Scheat">
      <a:dk1>
        <a:srgbClr val="FFFFFF"/>
      </a:dk1>
      <a:lt1>
        <a:srgbClr val="000000"/>
      </a:lt1>
      <a:dk2>
        <a:srgbClr val="FFFFFF"/>
      </a:dk2>
      <a:lt2>
        <a:srgbClr val="EEECE1"/>
      </a:lt2>
      <a:accent1>
        <a:srgbClr val="7BCFF5"/>
      </a:accent1>
      <a:accent2>
        <a:srgbClr val="BBFF02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7BCFF5"/>
      </a:hlink>
      <a:folHlink>
        <a:srgbClr val="25AFEE"/>
      </a:folHlink>
    </a:clrScheme>
    <a:fontScheme name="Scheat">
      <a:majorFont>
        <a:latin typeface="Crimson Text"/>
        <a:ea typeface="Spica Neue"/>
        <a:cs typeface=""/>
      </a:majorFont>
      <a:minorFont>
        <a:latin typeface="Crimson Text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ontents">
  <a:themeElements>
    <a:clrScheme name="Scheat">
      <a:dk1>
        <a:srgbClr val="FFFFFF"/>
      </a:dk1>
      <a:lt1>
        <a:srgbClr val="000000"/>
      </a:lt1>
      <a:dk2>
        <a:srgbClr val="FFFFFF"/>
      </a:dk2>
      <a:lt2>
        <a:srgbClr val="EEECE1"/>
      </a:lt2>
      <a:accent1>
        <a:srgbClr val="7BCFF5"/>
      </a:accent1>
      <a:accent2>
        <a:srgbClr val="BBFF02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7BCFF5"/>
      </a:hlink>
      <a:folHlink>
        <a:srgbClr val="25AFEE"/>
      </a:folHlink>
    </a:clrScheme>
    <a:fontScheme name="Scheat">
      <a:majorFont>
        <a:latin typeface="Crimson Text"/>
        <a:ea typeface="Spica Neue"/>
        <a:cs typeface=""/>
      </a:majorFont>
      <a:minorFont>
        <a:latin typeface="Crimson Text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2241</TotalTime>
  <Words>885</Words>
  <Application>Microsoft Office PowerPoint</Application>
  <PresentationFormat>Custom</PresentationFormat>
  <Paragraphs>113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Crimson Text</vt:lpstr>
      <vt:lpstr>Title</vt:lpstr>
      <vt:lpstr>Contents</vt:lpstr>
      <vt:lpstr>1_Title</vt:lpstr>
      <vt:lpstr>2_Title</vt:lpstr>
      <vt:lpstr>2_Contents</vt:lpstr>
      <vt:lpstr>Green Budgeting</vt:lpstr>
      <vt:lpstr>CONTENTS</vt:lpstr>
      <vt:lpstr>Green Budgeting</vt:lpstr>
      <vt:lpstr>Building Blocks of Green Budgeting </vt:lpstr>
      <vt:lpstr>Strong National Policies for Green Budgeting </vt:lpstr>
      <vt:lpstr>PowerPoint Presentation</vt:lpstr>
      <vt:lpstr>Approaches for Green Budgeting and Policy Coherence </vt:lpstr>
      <vt:lpstr>Examples of Green Budgeting </vt:lpstr>
      <vt:lpstr>PowerPoint Presentation</vt:lpstr>
      <vt:lpstr>Future Plans for Green Budgeting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Scheat</dc:title>
  <dc:creator>Jun</dc:creator>
  <cp:lastModifiedBy>Wendling, Claude Paul Emile</cp:lastModifiedBy>
  <cp:revision>136</cp:revision>
  <dcterms:created xsi:type="dcterms:W3CDTF">2015-02-26T15:14:38Z</dcterms:created>
  <dcterms:modified xsi:type="dcterms:W3CDTF">2021-03-10T21:59:28Z</dcterms:modified>
</cp:coreProperties>
</file>