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56" r:id="rId2"/>
    <p:sldId id="281" r:id="rId3"/>
    <p:sldId id="282" r:id="rId4"/>
    <p:sldId id="286" r:id="rId5"/>
    <p:sldId id="279" r:id="rId6"/>
    <p:sldId id="261" r:id="rId7"/>
    <p:sldId id="283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5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74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8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E9382-E0A2-461A-AE3F-74D34EA252F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FA0D5-A300-45E2-9D11-31D767953B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0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8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3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3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5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A0D5-A300-45E2-9D11-31D767953B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41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C52C54-85EF-4CF1-9A29-6C6FCA808155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F45E40-7350-44AC-9C0E-E0CCF78D1E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79900">
              <a:schemeClr val="accent1">
                <a:lumMod val="20000"/>
                <a:lumOff val="8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72722">
              <a:schemeClr val="accent1">
                <a:lumMod val="20000"/>
                <a:lumOff val="80000"/>
              </a:schemeClr>
            </a:gs>
            <a:gs pos="60395">
              <a:schemeClr val="accent1">
                <a:lumMod val="20000"/>
                <a:lumOff val="80000"/>
              </a:schemeClr>
            </a:gs>
            <a:gs pos="44819">
              <a:schemeClr val="accent1">
                <a:lumMod val="20000"/>
                <a:lumOff val="80000"/>
              </a:schemeClr>
            </a:gs>
            <a:gs pos="100000">
              <a:srgbClr val="C00000"/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5351" y="1399736"/>
            <a:ext cx="7851648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Antigua and Barbuda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Green Budgeting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2021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Accreditation</a:t>
            </a:r>
          </a:p>
          <a:p>
            <a:r>
              <a:rPr lang="en-US" dirty="0" smtClean="0"/>
              <a:t>Project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4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Requirements of GCF</a:t>
            </a:r>
            <a:br>
              <a:rPr lang="en-US" dirty="0" smtClean="0"/>
            </a:br>
            <a:r>
              <a:rPr lang="en-US" dirty="0" smtClean="0"/>
              <a:t>Resilience </a:t>
            </a:r>
            <a:r>
              <a:rPr lang="en-US" dirty="0"/>
              <a:t>to Hurricane in the Building Sector in Antigua and Barbuda (GCF Build)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093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Projects and funding shown in budget</a:t>
            </a:r>
          </a:p>
          <a:p>
            <a:pPr lvl="1"/>
            <a:r>
              <a:rPr lang="en-US" dirty="0" smtClean="0"/>
              <a:t>Government counterpart funding</a:t>
            </a:r>
          </a:p>
          <a:p>
            <a:pPr lvl="1"/>
            <a:r>
              <a:rPr lang="en-US" dirty="0" smtClean="0"/>
              <a:t>Necessary systems are in place </a:t>
            </a:r>
          </a:p>
          <a:p>
            <a:pPr lvl="2"/>
            <a:r>
              <a:rPr lang="en-US" dirty="0" smtClean="0"/>
              <a:t>Financial</a:t>
            </a:r>
          </a:p>
          <a:p>
            <a:pPr lvl="2"/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Reporting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Enabling Budgetary Governance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Concept </a:t>
            </a:r>
            <a:r>
              <a:rPr lang="en-US" dirty="0"/>
              <a:t>Summary which will be used to screen applications for relevance and feasibility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Gvt</a:t>
            </a:r>
            <a:r>
              <a:rPr lang="en-US" dirty="0" smtClean="0"/>
              <a:t> priorities…. strategic link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Full Project Proposal package for further evaluation – approval of concept </a:t>
            </a:r>
            <a:r>
              <a:rPr lang="en-US" dirty="0" err="1" smtClean="0"/>
              <a:t>sumamry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6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Concept Note Phase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i="1" dirty="0"/>
              <a:t>C</a:t>
            </a:r>
            <a:r>
              <a:rPr lang="en-US" dirty="0"/>
              <a:t>oncept </a:t>
            </a:r>
            <a:r>
              <a:rPr lang="en-US" i="1" dirty="0"/>
              <a:t>S</a:t>
            </a:r>
            <a:r>
              <a:rPr lang="en-US" dirty="0"/>
              <a:t>ummary </a:t>
            </a:r>
            <a:r>
              <a:rPr lang="en-US" i="1" dirty="0"/>
              <a:t>(Concept Note) </a:t>
            </a:r>
            <a:r>
              <a:rPr lang="en-US" dirty="0"/>
              <a:t>is an abbreviated proposal giving a synopsis of the project to be implemented.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should contain brief details on the project background, purpose, objectives, total value, list of activities and duration. Clear and concise contact information should also be included.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developing this concept, it is important to include information on how project activities will incorporate and/or address gender and socially vulnerable groups within the project area </a:t>
            </a:r>
            <a:r>
              <a:rPr lang="en-GB" dirty="0"/>
              <a:t>(these include women, youth, adolescent mothers, working class men, homeless, disabled and elderly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Full Proposal Phase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full proposal is </a:t>
            </a:r>
            <a:r>
              <a:rPr lang="en-US" dirty="0"/>
              <a:t> </a:t>
            </a:r>
            <a:r>
              <a:rPr lang="en-US" dirty="0" smtClean="0"/>
              <a:t>the expansion of the concept note. This document provides  information on the </a:t>
            </a:r>
            <a:endParaRPr lang="en-US" dirty="0"/>
          </a:p>
          <a:p>
            <a:r>
              <a:rPr lang="en-US" dirty="0" smtClean="0"/>
              <a:t>Project Milestones &amp; deliverables for the entire </a:t>
            </a:r>
            <a:r>
              <a:rPr lang="en-US" dirty="0"/>
              <a:t>Project </a:t>
            </a:r>
          </a:p>
          <a:p>
            <a:r>
              <a:rPr lang="en-US" dirty="0"/>
              <a:t>Project Description</a:t>
            </a:r>
          </a:p>
          <a:p>
            <a:r>
              <a:rPr lang="en-US" dirty="0"/>
              <a:t>Problems to be addressed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1"/>
            <a:ext cx="4038600" cy="44499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Financing Classification</a:t>
            </a:r>
            <a:endParaRPr lang="en-US" dirty="0"/>
          </a:p>
          <a:p>
            <a:r>
              <a:rPr lang="en-US" dirty="0" smtClean="0"/>
              <a:t>Recurrent </a:t>
            </a:r>
            <a:r>
              <a:rPr lang="en-US" dirty="0"/>
              <a:t>Expenditure</a:t>
            </a:r>
          </a:p>
          <a:p>
            <a:r>
              <a:rPr lang="en-US" dirty="0"/>
              <a:t>Procurement Plan</a:t>
            </a:r>
          </a:p>
          <a:p>
            <a:r>
              <a:rPr lang="en-US" dirty="0" smtClean="0"/>
              <a:t>Cost Schedule</a:t>
            </a:r>
          </a:p>
          <a:p>
            <a:r>
              <a:rPr lang="en-US" dirty="0" smtClean="0"/>
              <a:t>all </a:t>
            </a:r>
            <a:r>
              <a:rPr lang="en-US" dirty="0"/>
              <a:t>requisite feasibility studies  and plans  engineering drawings  and physical planning </a:t>
            </a:r>
            <a:r>
              <a:rPr lang="en-US" dirty="0" smtClean="0"/>
              <a:t>approvals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Work in progress</a:t>
            </a:r>
          </a:p>
          <a:p>
            <a:r>
              <a:rPr lang="en-US" dirty="0" smtClean="0"/>
              <a:t>Late and incomplete submission</a:t>
            </a:r>
          </a:p>
          <a:p>
            <a:r>
              <a:rPr lang="en-US" dirty="0" smtClean="0"/>
              <a:t>Insufficient reporting of activities</a:t>
            </a:r>
          </a:p>
          <a:p>
            <a:pPr lvl="1"/>
            <a:r>
              <a:rPr lang="en-US" dirty="0" smtClean="0"/>
              <a:t>mainly focusing on donor requirements</a:t>
            </a:r>
          </a:p>
          <a:p>
            <a:pPr lvl="1"/>
            <a:r>
              <a:rPr lang="en-US" dirty="0" smtClean="0"/>
              <a:t>not complete in relation to activities </a:t>
            </a:r>
          </a:p>
          <a:p>
            <a:r>
              <a:rPr lang="en-US" dirty="0" smtClean="0"/>
              <a:t>Inadequate costing of activities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0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2162</TotalTime>
  <Words>181</Words>
  <Application>Microsoft Office PowerPoint</Application>
  <PresentationFormat>On-screen Show (4:3)</PresentationFormat>
  <Paragraphs>56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Antigua and Barbuda</vt:lpstr>
      <vt:lpstr>Introduction</vt:lpstr>
      <vt:lpstr>Requirements of GCF Resilience to Hurricane in the Building Sector in Antigua and Barbuda (GCF Build)</vt:lpstr>
      <vt:lpstr>Enabling Budgetary Governance Framework</vt:lpstr>
      <vt:lpstr>Concept Note Phase  </vt:lpstr>
      <vt:lpstr>Full Proposal Phase </vt:lpstr>
      <vt:lpstr>Constraints</vt:lpstr>
      <vt:lpstr>Conclusion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Antigua’s PSIP Report</dc:title>
  <dc:creator>Natasha</dc:creator>
  <cp:lastModifiedBy>HP Inc.</cp:lastModifiedBy>
  <cp:revision>94</cp:revision>
  <dcterms:created xsi:type="dcterms:W3CDTF">2011-03-25T08:31:06Z</dcterms:created>
  <dcterms:modified xsi:type="dcterms:W3CDTF">2021-02-18T16:43:23Z</dcterms:modified>
</cp:coreProperties>
</file>